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lvl1pPr>
    <a:lvl2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lvl2pPr>
    <a:lvl3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lvl3pPr>
    <a:lvl4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lvl4pPr>
    <a:lvl5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lvl5pPr>
    <a:lvl6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lvl6pPr>
    <a:lvl7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lvl7pPr>
    <a:lvl8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lvl8pPr>
    <a:lvl9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ff">
        <a:fontRef idx="minor">
          <a:srgbClr val="7B867F">
            <a:alpha val="92000"/>
          </a:srgbClr>
        </a:fontRef>
        <a:srgbClr val="7B867F">
          <a:alpha val="92000"/>
        </a:srgbClr>
      </a:tcTxStyle>
      <a:tcStyle>
        <a:tcBdr>
          <a:left>
            <a:ln w="12700" cap="flat">
              <a:solidFill>
                <a:srgbClr val="79A0AF">
                  <a:alpha val="50000"/>
                </a:srgbClr>
              </a:solidFill>
              <a:prstDash val="solid"/>
              <a:miter lim="400000"/>
            </a:ln>
          </a:left>
          <a:right>
            <a:ln w="12700" cap="flat">
              <a:solidFill>
                <a:srgbClr val="79A0AF">
                  <a:alpha val="50000"/>
                </a:srgbClr>
              </a:solidFill>
              <a:prstDash val="solid"/>
              <a:miter lim="400000"/>
            </a:ln>
          </a:right>
          <a:top>
            <a:ln w="12700" cap="flat">
              <a:solidFill>
                <a:srgbClr val="79A0AF">
                  <a:alpha val="50000"/>
                </a:srgbClr>
              </a:solidFill>
              <a:prstDash val="solid"/>
              <a:miter lim="400000"/>
            </a:ln>
          </a:top>
          <a:bottom>
            <a:ln w="12700" cap="flat">
              <a:solidFill>
                <a:srgbClr val="79A0AF">
                  <a:alpha val="50000"/>
                </a:srgbClr>
              </a:solidFill>
              <a:prstDash val="solid"/>
              <a:miter lim="400000"/>
            </a:ln>
          </a:bottom>
          <a:insideH>
            <a:ln w="12700" cap="flat">
              <a:solidFill>
                <a:srgbClr val="79A0AF">
                  <a:alpha val="50000"/>
                </a:srgbClr>
              </a:solidFill>
              <a:prstDash val="solid"/>
              <a:miter lim="400000"/>
            </a:ln>
          </a:insideH>
          <a:insideV>
            <a:ln w="12700" cap="flat">
              <a:solidFill>
                <a:srgbClr val="79A0AF">
                  <a:alpha val="50000"/>
                </a:srgbClr>
              </a:solidFill>
              <a:prstDash val="solid"/>
              <a:miter lim="400000"/>
            </a:ln>
          </a:insideV>
        </a:tcBdr>
        <a:fill>
          <a:noFill/>
        </a:fill>
      </a:tcStyle>
    </a:wholeTbl>
    <a:band2H>
      <a:tcTxStyle/>
      <a:tcStyle>
        <a:tcBdr/>
        <a:fill>
          <a:solidFill>
            <a:srgbClr val="BFC0B3">
              <a:alpha val="30000"/>
            </a:srgbClr>
          </a:solidFill>
        </a:fill>
      </a:tcStyle>
    </a:band2H>
    <a:firstCol>
      <a:tcTxStyle b="on" i="off">
        <a:fontRef idx="minor">
          <a:srgbClr val="F5F5EA"/>
        </a:fontRef>
        <a:srgbClr val="F5F5EA"/>
      </a:tcTxStyle>
      <a:tcStyle>
        <a:tcBdr>
          <a:left>
            <a:ln w="12700" cap="flat">
              <a:solidFill>
                <a:srgbClr val="79A0AF">
                  <a:alpha val="50000"/>
                </a:srgbClr>
              </a:solidFill>
              <a:prstDash val="solid"/>
              <a:miter lim="400000"/>
            </a:ln>
          </a:left>
          <a:right>
            <a:ln w="12700" cap="flat">
              <a:solidFill>
                <a:srgbClr val="79A0AF">
                  <a:alpha val="50000"/>
                </a:srgbClr>
              </a:solidFill>
              <a:prstDash val="solid"/>
              <a:miter lim="400000"/>
            </a:ln>
          </a:right>
          <a:top>
            <a:ln w="12700" cap="flat">
              <a:solidFill>
                <a:srgbClr val="79A0AF">
                  <a:alpha val="50000"/>
                </a:srgbClr>
              </a:solidFill>
              <a:prstDash val="solid"/>
              <a:miter lim="400000"/>
            </a:ln>
          </a:top>
          <a:bottom>
            <a:ln w="12700" cap="flat">
              <a:solidFill>
                <a:srgbClr val="79A0AF">
                  <a:alpha val="50000"/>
                </a:srgbClr>
              </a:solidFill>
              <a:prstDash val="solid"/>
              <a:miter lim="400000"/>
            </a:ln>
          </a:bottom>
          <a:insideH>
            <a:ln w="12700" cap="flat">
              <a:solidFill>
                <a:srgbClr val="79A0AF">
                  <a:alpha val="50000"/>
                </a:srgbClr>
              </a:solidFill>
              <a:prstDash val="solid"/>
              <a:miter lim="400000"/>
            </a:ln>
          </a:insideH>
          <a:insideV>
            <a:ln w="12700" cap="flat">
              <a:solidFill>
                <a:srgbClr val="79A0AF">
                  <a:alpha val="50000"/>
                </a:srgbClr>
              </a:solidFill>
              <a:prstDash val="solid"/>
              <a:miter lim="400000"/>
            </a:ln>
          </a:insideV>
        </a:tcBdr>
        <a:fill>
          <a:noFill/>
        </a:fill>
      </a:tcStyle>
    </a:firstCol>
    <a:lastRow>
      <a:tcTxStyle b="on" i="off">
        <a:fontRef idx="minor">
          <a:srgbClr val="7B867F">
            <a:alpha val="92000"/>
          </a:srgbClr>
        </a:fontRef>
        <a:srgbClr val="7B867F">
          <a:alpha val="92000"/>
        </a:srgbClr>
      </a:tcTxStyle>
      <a:tcStyle>
        <a:tcBdr>
          <a:left>
            <a:ln w="12700" cap="flat">
              <a:solidFill>
                <a:srgbClr val="79A0AF">
                  <a:alpha val="50000"/>
                </a:srgbClr>
              </a:solidFill>
              <a:prstDash val="solid"/>
              <a:miter lim="400000"/>
            </a:ln>
          </a:left>
          <a:right>
            <a:ln w="12700" cap="flat">
              <a:solidFill>
                <a:srgbClr val="79A0AF">
                  <a:alpha val="50000"/>
                </a:srgbClr>
              </a:solidFill>
              <a:prstDash val="solid"/>
              <a:miter lim="400000"/>
            </a:ln>
          </a:right>
          <a:top>
            <a:ln w="25400" cap="flat">
              <a:solidFill>
                <a:srgbClr val="79A0AF">
                  <a:alpha val="50000"/>
                </a:srgbClr>
              </a:solidFill>
              <a:prstDash val="solid"/>
              <a:miter lim="400000"/>
            </a:ln>
          </a:top>
          <a:bottom>
            <a:ln w="12700" cap="flat">
              <a:solidFill>
                <a:srgbClr val="79A0AF">
                  <a:alpha val="50000"/>
                </a:srgbClr>
              </a:solidFill>
              <a:prstDash val="solid"/>
              <a:miter lim="400000"/>
            </a:ln>
          </a:bottom>
          <a:insideH>
            <a:ln w="12700" cap="flat">
              <a:solidFill>
                <a:srgbClr val="79A0AF">
                  <a:alpha val="50000"/>
                </a:srgbClr>
              </a:solidFill>
              <a:prstDash val="solid"/>
              <a:miter lim="400000"/>
            </a:ln>
          </a:insideH>
          <a:insideV>
            <a:ln w="12700" cap="flat">
              <a:solidFill>
                <a:srgbClr val="79A0AF">
                  <a:alpha val="50000"/>
                </a:srgbClr>
              </a:solidFill>
              <a:prstDash val="solid"/>
              <a:miter lim="400000"/>
            </a:ln>
          </a:insideV>
        </a:tcBdr>
        <a:fill>
          <a:noFill/>
        </a:fill>
      </a:tcStyle>
    </a:lastRow>
    <a:firstRow>
      <a:tcTxStyle b="on" i="off">
        <a:fontRef idx="minor">
          <a:srgbClr val="F5F5EA"/>
        </a:fontRef>
        <a:srgbClr val="F5F5EA"/>
      </a:tcTxStyle>
      <a:tcStyle>
        <a:tcBdr>
          <a:left>
            <a:ln w="12700" cap="flat">
              <a:solidFill>
                <a:srgbClr val="79A0AF">
                  <a:alpha val="50000"/>
                </a:srgbClr>
              </a:solidFill>
              <a:prstDash val="solid"/>
              <a:miter lim="400000"/>
            </a:ln>
          </a:left>
          <a:right>
            <a:ln w="12700" cap="flat">
              <a:solidFill>
                <a:srgbClr val="79A0AF">
                  <a:alpha val="50000"/>
                </a:srgbClr>
              </a:solidFill>
              <a:prstDash val="solid"/>
              <a:miter lim="400000"/>
            </a:ln>
          </a:right>
          <a:top>
            <a:ln w="12700" cap="flat">
              <a:solidFill>
                <a:srgbClr val="79A0AF">
                  <a:alpha val="50000"/>
                </a:srgbClr>
              </a:solidFill>
              <a:prstDash val="solid"/>
              <a:miter lim="400000"/>
            </a:ln>
          </a:top>
          <a:bottom>
            <a:ln w="12700" cap="flat">
              <a:solidFill>
                <a:srgbClr val="79A0AF">
                  <a:alpha val="50000"/>
                </a:srgbClr>
              </a:solidFill>
              <a:prstDash val="solid"/>
              <a:miter lim="400000"/>
            </a:ln>
          </a:bottom>
          <a:insideH>
            <a:ln w="12700" cap="flat">
              <a:solidFill>
                <a:srgbClr val="79A0AF">
                  <a:alpha val="50000"/>
                </a:srgbClr>
              </a:solidFill>
              <a:prstDash val="solid"/>
              <a:miter lim="400000"/>
            </a:ln>
          </a:insideH>
          <a:insideV>
            <a:ln w="12700" cap="flat">
              <a:solidFill>
                <a:srgbClr val="79A0AF">
                  <a:alpha val="50000"/>
                </a:srgbClr>
              </a:solidFill>
              <a:prstDash val="solid"/>
              <a:miter lim="400000"/>
            </a:ln>
          </a:insideV>
        </a:tcBdr>
        <a:fill>
          <a:noFill/>
        </a:fill>
      </a:tcStyle>
    </a:firstRow>
  </a:tblStyle>
  <a:tblStyle styleId="{C7B018BB-80A7-4F77-B60F-C8B233D01FF8}" styleName="">
    <a:tblBg/>
    <a:wholeTbl>
      <a:tcTxStyle b="on" i="off">
        <a:fontRef idx="minor">
          <a:srgbClr val="7B867F">
            <a:alpha val="92000"/>
          </a:srgbClr>
        </a:fontRef>
        <a:srgbClr val="7B867F">
          <a:alpha val="92000"/>
        </a:srgbClr>
      </a:tcTxStyle>
      <a:tcStyle>
        <a:tcBdr>
          <a:left>
            <a:ln w="12700" cap="flat">
              <a:solidFill>
                <a:srgbClr val="686763">
                  <a:alpha val="70000"/>
                </a:srgbClr>
              </a:solidFill>
              <a:prstDash val="solid"/>
              <a:miter lim="400000"/>
            </a:ln>
          </a:left>
          <a:right>
            <a:ln w="12700" cap="flat">
              <a:solidFill>
                <a:srgbClr val="686763">
                  <a:alpha val="70000"/>
                </a:srgbClr>
              </a:solidFill>
              <a:prstDash val="solid"/>
              <a:miter lim="400000"/>
            </a:ln>
          </a:right>
          <a:top>
            <a:ln w="12700" cap="flat">
              <a:solidFill>
                <a:srgbClr val="686763">
                  <a:alpha val="70000"/>
                </a:srgbClr>
              </a:solidFill>
              <a:prstDash val="solid"/>
              <a:miter lim="400000"/>
            </a:ln>
          </a:top>
          <a:bottom>
            <a:ln w="12700" cap="flat">
              <a:solidFill>
                <a:srgbClr val="686763">
                  <a:alpha val="70000"/>
                </a:srgbClr>
              </a:solidFill>
              <a:prstDash val="solid"/>
              <a:miter lim="400000"/>
            </a:ln>
          </a:bottom>
          <a:insideH>
            <a:ln w="12700" cap="flat">
              <a:solidFill>
                <a:srgbClr val="686763">
                  <a:alpha val="70000"/>
                </a:srgbClr>
              </a:solidFill>
              <a:prstDash val="solid"/>
              <a:miter lim="400000"/>
            </a:ln>
          </a:insideH>
          <a:insideV>
            <a:ln w="12700" cap="flat">
              <a:solidFill>
                <a:srgbClr val="686763">
                  <a:alpha val="70000"/>
                </a:srgbClr>
              </a:solidFill>
              <a:prstDash val="solid"/>
              <a:miter lim="400000"/>
            </a:ln>
          </a:insideV>
        </a:tcBdr>
        <a:fill>
          <a:noFill/>
        </a:fill>
      </a:tcStyle>
    </a:wholeTbl>
    <a:band2H>
      <a:tcTxStyle/>
      <a:tcStyle>
        <a:tcBdr/>
        <a:fill>
          <a:solidFill>
            <a:srgbClr val="BFC0B3">
              <a:alpha val="30000"/>
            </a:srgbClr>
          </a:solidFill>
        </a:fill>
      </a:tcStyle>
    </a:band2H>
    <a:firstCol>
      <a:tcTxStyle b="on" i="off">
        <a:fontRef idx="minor">
          <a:srgbClr val="F5F5EA"/>
        </a:fontRef>
        <a:srgbClr val="F5F5EA"/>
      </a:tcTxStyle>
      <a:tcStyle>
        <a:tcBdr>
          <a:left>
            <a:ln w="12700" cap="flat">
              <a:solidFill>
                <a:srgbClr val="686763">
                  <a:alpha val="70000"/>
                </a:srgbClr>
              </a:solidFill>
              <a:prstDash val="solid"/>
              <a:miter lim="400000"/>
            </a:ln>
          </a:left>
          <a:right>
            <a:ln w="12700" cap="flat">
              <a:solidFill>
                <a:srgbClr val="686763">
                  <a:alpha val="70000"/>
                </a:srgbClr>
              </a:solidFill>
              <a:prstDash val="solid"/>
              <a:miter lim="400000"/>
            </a:ln>
          </a:right>
          <a:top>
            <a:ln w="12700" cap="flat">
              <a:solidFill>
                <a:srgbClr val="686763">
                  <a:alpha val="70000"/>
                </a:srgbClr>
              </a:solidFill>
              <a:prstDash val="solid"/>
              <a:miter lim="400000"/>
            </a:ln>
          </a:top>
          <a:bottom>
            <a:ln w="12700" cap="flat">
              <a:solidFill>
                <a:srgbClr val="686763">
                  <a:alpha val="70000"/>
                </a:srgbClr>
              </a:solidFill>
              <a:prstDash val="solid"/>
              <a:miter lim="400000"/>
            </a:ln>
          </a:bottom>
          <a:insideH>
            <a:ln w="12700" cap="flat">
              <a:solidFill>
                <a:srgbClr val="686763">
                  <a:alpha val="70000"/>
                </a:srgbClr>
              </a:solidFill>
              <a:prstDash val="solid"/>
              <a:miter lim="400000"/>
            </a:ln>
          </a:insideH>
          <a:insideV>
            <a:ln w="12700" cap="flat">
              <a:solidFill>
                <a:srgbClr val="686763">
                  <a:alpha val="70000"/>
                </a:srgbClr>
              </a:solidFill>
              <a:prstDash val="solid"/>
              <a:miter lim="400000"/>
            </a:ln>
          </a:insideV>
        </a:tcBdr>
        <a:fill>
          <a:noFill/>
        </a:fill>
      </a:tcStyle>
    </a:firstCol>
    <a:lastRow>
      <a:tcTxStyle b="on" i="off">
        <a:fontRef idx="minor">
          <a:srgbClr val="F5F5EA"/>
        </a:fontRef>
        <a:srgbClr val="F5F5EA"/>
      </a:tcTxStyle>
      <a:tcStyle>
        <a:tcBdr>
          <a:left>
            <a:ln w="12700" cap="flat">
              <a:solidFill>
                <a:srgbClr val="686763">
                  <a:alpha val="70000"/>
                </a:srgbClr>
              </a:solidFill>
              <a:prstDash val="solid"/>
              <a:miter lim="400000"/>
            </a:ln>
          </a:left>
          <a:right>
            <a:ln w="12700" cap="flat">
              <a:solidFill>
                <a:srgbClr val="686763">
                  <a:alpha val="70000"/>
                </a:srgbClr>
              </a:solidFill>
              <a:prstDash val="solid"/>
              <a:miter lim="400000"/>
            </a:ln>
          </a:right>
          <a:top>
            <a:ln w="12700" cap="flat">
              <a:solidFill>
                <a:srgbClr val="686763">
                  <a:alpha val="70000"/>
                </a:srgbClr>
              </a:solidFill>
              <a:prstDash val="solid"/>
              <a:miter lim="400000"/>
            </a:ln>
          </a:top>
          <a:bottom>
            <a:ln w="12700" cap="flat">
              <a:solidFill>
                <a:srgbClr val="686763">
                  <a:alpha val="70000"/>
                </a:srgbClr>
              </a:solidFill>
              <a:prstDash val="solid"/>
              <a:miter lim="400000"/>
            </a:ln>
          </a:bottom>
          <a:insideH>
            <a:ln w="12700" cap="flat">
              <a:solidFill>
                <a:srgbClr val="686763">
                  <a:alpha val="70000"/>
                </a:srgbClr>
              </a:solidFill>
              <a:prstDash val="solid"/>
              <a:miter lim="400000"/>
            </a:ln>
          </a:insideH>
          <a:insideV>
            <a:ln w="12700" cap="flat">
              <a:solidFill>
                <a:srgbClr val="686763">
                  <a:alpha val="70000"/>
                </a:srgbClr>
              </a:solidFill>
              <a:prstDash val="solid"/>
              <a:miter lim="400000"/>
            </a:ln>
          </a:insideV>
        </a:tcBdr>
        <a:fill>
          <a:noFill/>
        </a:fill>
      </a:tcStyle>
    </a:lastRow>
    <a:firstRow>
      <a:tcTxStyle b="on" i="off">
        <a:fontRef idx="minor">
          <a:srgbClr val="F5F5EA"/>
        </a:fontRef>
        <a:srgbClr val="F5F5EA"/>
      </a:tcTxStyle>
      <a:tcStyle>
        <a:tcBdr>
          <a:left>
            <a:ln w="12700" cap="flat">
              <a:solidFill>
                <a:srgbClr val="686763">
                  <a:alpha val="70000"/>
                </a:srgbClr>
              </a:solidFill>
              <a:prstDash val="solid"/>
              <a:miter lim="400000"/>
            </a:ln>
          </a:left>
          <a:right>
            <a:ln w="12700" cap="flat">
              <a:solidFill>
                <a:srgbClr val="686763">
                  <a:alpha val="70000"/>
                </a:srgbClr>
              </a:solidFill>
              <a:prstDash val="solid"/>
              <a:miter lim="400000"/>
            </a:ln>
          </a:right>
          <a:top>
            <a:ln w="12700" cap="flat">
              <a:solidFill>
                <a:srgbClr val="686763">
                  <a:alpha val="70000"/>
                </a:srgbClr>
              </a:solidFill>
              <a:prstDash val="solid"/>
              <a:miter lim="400000"/>
            </a:ln>
          </a:top>
          <a:bottom>
            <a:ln w="12700" cap="flat">
              <a:solidFill>
                <a:srgbClr val="686763">
                  <a:alpha val="70000"/>
                </a:srgbClr>
              </a:solidFill>
              <a:prstDash val="solid"/>
              <a:miter lim="400000"/>
            </a:ln>
          </a:bottom>
          <a:insideH>
            <a:ln w="12700" cap="flat">
              <a:solidFill>
                <a:srgbClr val="686763">
                  <a:alpha val="70000"/>
                </a:srgbClr>
              </a:solidFill>
              <a:prstDash val="solid"/>
              <a:miter lim="400000"/>
            </a:ln>
          </a:insideH>
          <a:insideV>
            <a:ln w="12700" cap="flat">
              <a:solidFill>
                <a:srgbClr val="686763">
                  <a:alpha val="70000"/>
                </a:srgbClr>
              </a:solidFill>
              <a:prstDash val="solid"/>
              <a:miter lim="400000"/>
            </a:ln>
          </a:insideV>
        </a:tcBdr>
        <a:fill>
          <a:noFill/>
        </a:fill>
      </a:tcStyle>
    </a:firstRow>
  </a:tblStyle>
  <a:tblStyle styleId="{EEE7283C-3CF3-47DC-8721-378D4A62B228}" styleName="">
    <a:tblBg/>
    <a:wholeTbl>
      <a:tcTxStyle b="off" i="off">
        <a:fontRef idx="minor">
          <a:srgbClr val="546056"/>
        </a:fontRef>
        <a:srgbClr val="546056"/>
      </a:tcTxStyle>
      <a:tcStyle>
        <a:tcBdr>
          <a:left>
            <a:ln w="12700" cap="flat">
              <a:solidFill>
                <a:srgbClr val="B59660"/>
              </a:solidFill>
              <a:prstDash val="solid"/>
              <a:miter lim="400000"/>
            </a:ln>
          </a:left>
          <a:right>
            <a:ln w="12700" cap="flat">
              <a:solidFill>
                <a:srgbClr val="B59660"/>
              </a:solidFill>
              <a:prstDash val="solid"/>
              <a:miter lim="400000"/>
            </a:ln>
          </a:right>
          <a:top>
            <a:ln w="12700" cap="flat">
              <a:solidFill>
                <a:srgbClr val="B59660"/>
              </a:solidFill>
              <a:prstDash val="solid"/>
              <a:miter lim="400000"/>
            </a:ln>
          </a:top>
          <a:bottom>
            <a:ln w="12700" cap="flat">
              <a:solidFill>
                <a:srgbClr val="B59660"/>
              </a:solidFill>
              <a:prstDash val="solid"/>
              <a:miter lim="400000"/>
            </a:ln>
          </a:bottom>
          <a:insideH>
            <a:ln w="12700" cap="flat">
              <a:solidFill>
                <a:srgbClr val="B59660"/>
              </a:solidFill>
              <a:prstDash val="solid"/>
              <a:miter lim="400000"/>
            </a:ln>
          </a:insideH>
          <a:insideV>
            <a:ln w="12700" cap="flat">
              <a:solidFill>
                <a:srgbClr val="B59660"/>
              </a:solidFill>
              <a:prstDash val="solid"/>
              <a:miter lim="400000"/>
            </a:ln>
          </a:insideV>
        </a:tcBdr>
        <a:fill>
          <a:noFill/>
        </a:fill>
      </a:tcStyle>
    </a:wholeTbl>
    <a:band2H>
      <a:tcTxStyle/>
      <a:tcStyle>
        <a:tcBdr/>
        <a:fill>
          <a:solidFill>
            <a:srgbClr val="BFC0B3">
              <a:alpha val="30000"/>
            </a:srgbClr>
          </a:solidFill>
        </a:fill>
      </a:tcStyle>
    </a:band2H>
    <a:firstCol>
      <a:tcTxStyle b="on" i="off">
        <a:fontRef idx="minor">
          <a:srgbClr val="F5F5EA"/>
        </a:fontRef>
        <a:srgbClr val="F5F5EA"/>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Ref idx="minor">
          <a:srgbClr val="546056"/>
        </a:fontRef>
        <a:srgbClr val="546056"/>
      </a:tcTxStyle>
      <a:tcStyle>
        <a:tcBdr>
          <a:left>
            <a:ln w="12700" cap="flat">
              <a:noFill/>
              <a:miter lim="400000"/>
            </a:ln>
          </a:left>
          <a:right>
            <a:ln w="12700" cap="flat">
              <a:noFill/>
              <a:miter lim="400000"/>
            </a:ln>
          </a:right>
          <a:top>
            <a:ln w="25400" cap="flat">
              <a:solidFill>
                <a:srgbClr val="B59660"/>
              </a:solidFill>
              <a:prstDash val="solid"/>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n" i="off">
        <a:fontRef idx="minor">
          <a:srgbClr val="F5F5EA"/>
        </a:fontRef>
        <a:srgbClr val="F5F5EA"/>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Row>
  </a:tblStyle>
  <a:tblStyle styleId="{CF821DB8-F4EB-4A41-A1BA-3FCAFE7338EE}" styleName="">
    <a:tblBg/>
    <a:wholeTbl>
      <a:tcTxStyle b="on" i="off">
        <a:fontRef idx="minor">
          <a:srgbClr val="7B867F">
            <a:alpha val="92000"/>
          </a:srgbClr>
        </a:fontRef>
        <a:srgbClr val="7B867F">
          <a:alpha val="92000"/>
        </a:srgbClr>
      </a:tcTxStyle>
      <a:tcStyle>
        <a:tcBdr>
          <a:left>
            <a:ln w="12700" cap="flat">
              <a:noFill/>
              <a:miter lim="400000"/>
            </a:ln>
          </a:left>
          <a:right>
            <a:ln w="12700" cap="flat">
              <a:noFill/>
              <a:miter lim="400000"/>
            </a:ln>
          </a:right>
          <a:top>
            <a:ln w="12700" cap="flat">
              <a:solidFill>
                <a:srgbClr val="070707">
                  <a:alpha val="50000"/>
                </a:srgbClr>
              </a:solidFill>
              <a:prstDash val="solid"/>
              <a:miter lim="400000"/>
            </a:ln>
          </a:top>
          <a:bottom>
            <a:ln w="12700" cap="flat">
              <a:solidFill>
                <a:srgbClr val="070707">
                  <a:alpha val="50000"/>
                </a:srgbClr>
              </a:solidFill>
              <a:prstDash val="solid"/>
              <a:miter lim="400000"/>
            </a:ln>
          </a:bottom>
          <a:insideH>
            <a:ln w="12700" cap="flat">
              <a:solidFill>
                <a:srgbClr val="070707">
                  <a:alpha val="50000"/>
                </a:srgbClr>
              </a:solidFill>
              <a:prstDash val="solid"/>
              <a:miter lim="400000"/>
            </a:ln>
          </a:insideH>
          <a:insideV>
            <a:ln w="12700" cap="flat">
              <a:noFill/>
              <a:miter lim="400000"/>
            </a:ln>
          </a:insideV>
        </a:tcBdr>
        <a:fill>
          <a:noFill/>
        </a:fill>
      </a:tcStyle>
    </a:wholeTbl>
    <a:band2H>
      <a:tcTxStyle/>
      <a:tcStyle>
        <a:tcBdr/>
        <a:fill>
          <a:solidFill>
            <a:srgbClr val="BFC0B3">
              <a:alpha val="30000"/>
            </a:srgbClr>
          </a:solidFill>
        </a:fill>
      </a:tcStyle>
    </a:band2H>
    <a:firstCol>
      <a:tcTxStyle b="on" i="off">
        <a:fontRef idx="minor">
          <a:srgbClr val="F5F5EA"/>
        </a:fontRef>
        <a:srgbClr val="F5F5EA"/>
      </a:tcTxStyle>
      <a:tcStyle>
        <a:tcBdr>
          <a:left>
            <a:ln w="12700" cap="flat">
              <a:solidFill>
                <a:srgbClr val="070707">
                  <a:alpha val="50000"/>
                </a:srgbClr>
              </a:solidFill>
              <a:prstDash val="solid"/>
              <a:miter lim="400000"/>
            </a:ln>
          </a:left>
          <a:right>
            <a:ln w="25400" cap="flat">
              <a:solidFill>
                <a:srgbClr val="070707">
                  <a:alpha val="50000"/>
                </a:srgbClr>
              </a:solidFill>
              <a:prstDash val="solid"/>
              <a:miter lim="400000"/>
            </a:ln>
          </a:right>
          <a:top>
            <a:ln w="12700" cap="flat">
              <a:noFill/>
              <a:miter lim="400000"/>
            </a:ln>
          </a:top>
          <a:bottom>
            <a:ln w="12700" cap="flat">
              <a:noFill/>
              <a:miter lim="400000"/>
            </a:ln>
          </a:bottom>
          <a:insideH>
            <a:ln w="12700" cap="flat">
              <a:noFill/>
              <a:miter lim="400000"/>
            </a:ln>
          </a:insideH>
          <a:insideV>
            <a:ln w="12700" cap="flat">
              <a:solidFill>
                <a:srgbClr val="070707">
                  <a:alpha val="50000"/>
                </a:srgbClr>
              </a:solidFill>
              <a:prstDash val="solid"/>
              <a:miter lim="400000"/>
            </a:ln>
          </a:insideV>
        </a:tcBdr>
        <a:fill>
          <a:solidFill>
            <a:srgbClr val="8F8E8A">
              <a:alpha val="80000"/>
            </a:srgbClr>
          </a:solidFill>
        </a:fill>
      </a:tcStyle>
    </a:firstCol>
    <a:lastRow>
      <a:tcTxStyle b="on" i="off">
        <a:fontRef idx="minor">
          <a:srgbClr val="F5F5EA"/>
        </a:fontRef>
        <a:srgbClr val="F5F5EA"/>
      </a:tcTxStyle>
      <a:tcStyle>
        <a:tcBdr>
          <a:left>
            <a:ln w="12700" cap="flat">
              <a:noFill/>
              <a:miter lim="400000"/>
            </a:ln>
          </a:left>
          <a:right>
            <a:ln w="12700" cap="flat">
              <a:noFill/>
              <a:miter lim="400000"/>
            </a:ln>
          </a:right>
          <a:top>
            <a:ln w="25400" cap="flat">
              <a:solidFill>
                <a:srgbClr val="070707">
                  <a:alpha val="50000"/>
                </a:srgbClr>
              </a:solidFill>
              <a:prstDash val="solid"/>
              <a:miter lim="400000"/>
            </a:ln>
          </a:top>
          <a:bottom>
            <a:ln w="12700" cap="flat">
              <a:solidFill>
                <a:srgbClr val="070707">
                  <a:alpha val="50000"/>
                </a:srgbClr>
              </a:solidFill>
              <a:prstDash val="solid"/>
              <a:miter lim="400000"/>
            </a:ln>
          </a:bottom>
          <a:insideH>
            <a:ln w="12700" cap="flat">
              <a:solidFill>
                <a:srgbClr val="070707">
                  <a:alpha val="50000"/>
                </a:srgbClr>
              </a:solidFill>
              <a:prstDash val="solid"/>
              <a:miter lim="400000"/>
            </a:ln>
          </a:insideH>
          <a:insideV>
            <a:ln w="12700" cap="flat">
              <a:noFill/>
              <a:miter lim="400000"/>
            </a:ln>
          </a:insideV>
        </a:tcBdr>
        <a:fill>
          <a:solidFill>
            <a:schemeClr val="accent2">
              <a:alpha val="90000"/>
            </a:schemeClr>
          </a:solidFill>
        </a:fill>
      </a:tcStyle>
    </a:lastRow>
    <a:firstRow>
      <a:tcTxStyle b="on" i="off">
        <a:fontRef idx="minor">
          <a:srgbClr val="F5F5EA"/>
        </a:fontRef>
        <a:srgbClr val="F5F5EA"/>
      </a:tcTxStyle>
      <a:tcStyle>
        <a:tcBdr>
          <a:left>
            <a:ln w="12700" cap="flat">
              <a:noFill/>
              <a:miter lim="400000"/>
            </a:ln>
          </a:left>
          <a:right>
            <a:ln w="12700" cap="flat">
              <a:noFill/>
              <a:miter lim="400000"/>
            </a:ln>
          </a:right>
          <a:top>
            <a:ln w="12700" cap="flat">
              <a:solidFill>
                <a:srgbClr val="070707">
                  <a:alpha val="50000"/>
                </a:srgbClr>
              </a:solidFill>
              <a:prstDash val="solid"/>
              <a:miter lim="400000"/>
            </a:ln>
          </a:top>
          <a:bottom>
            <a:ln w="25400" cap="flat">
              <a:solidFill>
                <a:srgbClr val="070707">
                  <a:alpha val="50000"/>
                </a:srgbClr>
              </a:solidFill>
              <a:prstDash val="solid"/>
              <a:miter lim="400000"/>
            </a:ln>
          </a:bottom>
          <a:insideH>
            <a:ln w="12700" cap="flat">
              <a:solidFill>
                <a:srgbClr val="070707">
                  <a:alpha val="50000"/>
                </a:srgbClr>
              </a:solidFill>
              <a:prstDash val="solid"/>
              <a:miter lim="400000"/>
            </a:ln>
          </a:insideH>
          <a:insideV>
            <a:ln w="12700" cap="flat">
              <a:noFill/>
              <a:miter lim="400000"/>
            </a:ln>
          </a:insideV>
        </a:tcBdr>
        <a:fill>
          <a:solidFill>
            <a:schemeClr val="accent2">
              <a:alpha val="90000"/>
            </a:schemeClr>
          </a:solidFill>
        </a:fill>
      </a:tcStyle>
    </a:firstRow>
  </a:tblStyle>
  <a:tblStyle styleId="{33BA23B1-9221-436E-865A-0063620EA4FD}" styleName="">
    <a:tblBg/>
    <a:wholeTbl>
      <a:tcTxStyle b="off" i="off">
        <a:fontRef idx="minor">
          <a:srgbClr val="546056"/>
        </a:fontRef>
        <a:srgbClr val="546056"/>
      </a:tcTxStyle>
      <a:tcStyle>
        <a:tcBdr>
          <a:left>
            <a:ln w="12700" cap="flat">
              <a:solidFill>
                <a:srgbClr val="474E49">
                  <a:alpha val="92000"/>
                </a:srgbClr>
              </a:solidFill>
              <a:prstDash val="solid"/>
              <a:miter lim="400000"/>
            </a:ln>
          </a:left>
          <a:right>
            <a:ln w="12700" cap="flat">
              <a:solidFill>
                <a:srgbClr val="474E49">
                  <a:alpha val="92000"/>
                </a:srgbClr>
              </a:solidFill>
              <a:prstDash val="solid"/>
              <a:miter lim="400000"/>
            </a:ln>
          </a:right>
          <a:top>
            <a:ln w="12700" cap="flat">
              <a:solidFill>
                <a:srgbClr val="474E49">
                  <a:alpha val="92000"/>
                </a:srgbClr>
              </a:solidFill>
              <a:prstDash val="solid"/>
              <a:miter lim="400000"/>
            </a:ln>
          </a:top>
          <a:bottom>
            <a:ln w="12700" cap="flat">
              <a:solidFill>
                <a:srgbClr val="474E49">
                  <a:alpha val="92000"/>
                </a:srgbClr>
              </a:solidFill>
              <a:prstDash val="solid"/>
              <a:miter lim="400000"/>
            </a:ln>
          </a:bottom>
          <a:insideH>
            <a:ln w="12700" cap="flat">
              <a:solidFill>
                <a:srgbClr val="474E49">
                  <a:alpha val="92000"/>
                </a:srgbClr>
              </a:solidFill>
              <a:prstDash val="solid"/>
              <a:miter lim="400000"/>
            </a:ln>
          </a:insideH>
          <a:insideV>
            <a:ln w="12700" cap="flat">
              <a:solidFill>
                <a:srgbClr val="474E49">
                  <a:alpha val="92000"/>
                </a:srgbClr>
              </a:solidFill>
              <a:prstDash val="solid"/>
              <a:miter lim="400000"/>
            </a:ln>
          </a:insideV>
        </a:tcBdr>
        <a:fill>
          <a:noFill/>
        </a:fill>
      </a:tcStyle>
    </a:wholeTbl>
    <a:band2H>
      <a:tcTxStyle/>
      <a:tcStyle>
        <a:tcBdr/>
        <a:fill>
          <a:solidFill>
            <a:srgbClr val="BFC0B3">
              <a:alpha val="30000"/>
            </a:srgbClr>
          </a:solidFill>
        </a:fill>
      </a:tcStyle>
    </a:band2H>
    <a:firstCol>
      <a:tcTxStyle b="on" i="off">
        <a:fontRef idx="minor">
          <a:srgbClr val="546056"/>
        </a:fontRef>
        <a:srgbClr val="546056"/>
      </a:tcTxStyle>
      <a:tcStyle>
        <a:tcBdr>
          <a:left>
            <a:ln w="12700" cap="flat">
              <a:solidFill>
                <a:srgbClr val="474E49">
                  <a:alpha val="92000"/>
                </a:srgbClr>
              </a:solidFill>
              <a:prstDash val="solid"/>
              <a:miter lim="400000"/>
            </a:ln>
          </a:left>
          <a:right>
            <a:ln w="12700" cap="flat">
              <a:solidFill>
                <a:srgbClr val="474E49">
                  <a:alpha val="92000"/>
                </a:srgbClr>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C6E72">
              <a:alpha val="11000"/>
            </a:srgbClr>
          </a:solidFill>
        </a:fill>
      </a:tcStyle>
    </a:firstCol>
    <a:lastRow>
      <a:tcTxStyle b="on" i="off">
        <a:fontRef idx="minor">
          <a:srgbClr val="546056"/>
        </a:fontRef>
        <a:srgbClr val="546056"/>
      </a:tcTxStyle>
      <a:tcStyle>
        <a:tcBdr>
          <a:left>
            <a:ln w="12700" cap="flat">
              <a:noFill/>
              <a:miter lim="400000"/>
            </a:ln>
          </a:left>
          <a:right>
            <a:ln w="12700" cap="flat">
              <a:noFill/>
              <a:miter lim="400000"/>
            </a:ln>
          </a:right>
          <a:top>
            <a:ln w="12700" cap="flat">
              <a:solidFill>
                <a:srgbClr val="474E49">
                  <a:alpha val="92000"/>
                </a:srgbClr>
              </a:solidFill>
              <a:prstDash val="solid"/>
              <a:miter lim="400000"/>
            </a:ln>
          </a:top>
          <a:bottom>
            <a:ln w="12700" cap="flat">
              <a:solidFill>
                <a:srgbClr val="474E49">
                  <a:alpha val="92000"/>
                </a:srgbClr>
              </a:solidFill>
              <a:prstDash val="solid"/>
              <a:miter lim="400000"/>
            </a:ln>
          </a:bottom>
          <a:insideH>
            <a:ln w="12700" cap="flat">
              <a:noFill/>
              <a:miter lim="400000"/>
            </a:ln>
          </a:insideH>
          <a:insideV>
            <a:ln w="12700" cap="flat">
              <a:noFill/>
              <a:miter lim="400000"/>
            </a:ln>
          </a:insideV>
        </a:tcBdr>
        <a:fill>
          <a:no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solidFill>
                <a:srgbClr val="474E49">
                  <a:alpha val="92000"/>
                </a:srgbClr>
              </a:solidFill>
              <a:prstDash val="solid"/>
              <a:miter lim="400000"/>
            </a:ln>
          </a:top>
          <a:bottom>
            <a:ln w="12700" cap="flat">
              <a:solidFill>
                <a:srgbClr val="474E49">
                  <a:alpha val="92000"/>
                </a:srgbClr>
              </a:solidFill>
              <a:prstDash val="solid"/>
              <a:miter lim="400000"/>
            </a:ln>
          </a:bottom>
          <a:insideH>
            <a:ln w="12700" cap="flat">
              <a:noFill/>
              <a:miter lim="400000"/>
            </a:ln>
          </a:insideH>
          <a:insideV>
            <a:ln w="12700" cap="flat">
              <a:noFill/>
              <a:miter lim="400000"/>
            </a:ln>
          </a:insideV>
        </a:tcBdr>
        <a:fill>
          <a:solidFill>
            <a:srgbClr val="6C6E72">
              <a:alpha val="80000"/>
            </a:srgbClr>
          </a:solidFill>
        </a:fill>
      </a:tcStyle>
    </a:firstRow>
  </a:tblStyle>
  <a:tblStyle styleId="{2708684C-4D16-4618-839F-0558EEFCDFE6}" styleName="">
    <a:tblBg/>
    <a:wholeTbl>
      <a:tcTxStyle b="off" i="off">
        <a:fontRef idx="minor">
          <a:srgbClr val="546056"/>
        </a:fontRef>
        <a:srgbClr val="546056"/>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BFC0B3">
              <a:alpha val="30000"/>
            </a:srgbClr>
          </a:solidFill>
        </a:fill>
      </a:tcStyle>
    </a:band2H>
    <a:firstCol>
      <a:tcTxStyle b="on" i="off">
        <a:fontRef idx="minor">
          <a:srgbClr val="546056"/>
        </a:fontRef>
        <a:srgbClr val="546056"/>
      </a:tcTxStyle>
      <a:tcStyle>
        <a:tcBdr>
          <a:left>
            <a:ln w="12700" cap="flat">
              <a:noFill/>
              <a:miter lim="400000"/>
            </a:ln>
          </a:left>
          <a:right>
            <a:ln w="12700" cap="flat">
              <a:solidFill>
                <a:srgbClr val="000000"/>
              </a:solidFill>
              <a:prstDash val="solid"/>
              <a:miter lim="400000"/>
            </a:ln>
          </a:right>
          <a:top>
            <a:ln w="12700" cap="flat">
              <a:noFill/>
              <a:miter lim="400000"/>
            </a:ln>
          </a:top>
          <a:bottom>
            <a:ln w="12700" cap="flat">
              <a:noFill/>
              <a:miter lim="400000"/>
            </a:ln>
          </a:bottom>
          <a:insideH>
            <a:ln w="12700" cap="flat">
              <a:noFill/>
              <a:miter lim="400000"/>
            </a:ln>
          </a:insideH>
          <a:insideV>
            <a:ln w="12700" cap="flat">
              <a:solidFill>
                <a:srgbClr val="000000"/>
              </a:solidFill>
              <a:custDash>
                <a:ds d="200000" sp="200000"/>
              </a:custDash>
              <a:miter lim="400000"/>
            </a:ln>
          </a:insideV>
        </a:tcBdr>
        <a:fill>
          <a:noFill/>
        </a:fill>
      </a:tcStyle>
    </a:firstCol>
    <a:lastRow>
      <a:tcTxStyle b="on" i="off">
        <a:fontRef idx="minor">
          <a:srgbClr val="546056"/>
        </a:fontRef>
        <a:srgbClr val="546056"/>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noFill/>
              <a:miter lim="400000"/>
            </a:ln>
          </a:insideV>
        </a:tcBdr>
        <a:fill>
          <a:noFill/>
        </a:fill>
      </a:tcStyle>
    </a:lastRow>
    <a:firstRow>
      <a:tcTxStyle b="on" i="off">
        <a:fontRef idx="minor">
          <a:srgbClr val="546056"/>
        </a:fontRef>
        <a:srgbClr val="546056"/>
      </a:tcTxStyle>
      <a:tcStyle>
        <a:tcBdr>
          <a:left>
            <a:ln w="12700" cap="flat">
              <a:noFill/>
              <a:miter lim="400000"/>
            </a:ln>
          </a:left>
          <a:right>
            <a:ln w="12700" cap="flat">
              <a:noFill/>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65"/>
  </p:normalViewPr>
  <p:slideViewPr>
    <p:cSldViewPr snapToGrid="0" snapToObjects="1">
      <p:cViewPr varScale="1">
        <p:scale>
          <a:sx n="53" d="100"/>
          <a:sy n="53" d="100"/>
        </p:scale>
        <p:origin x="7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t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eg>
</file>

<file path=ppt/media/image5.jpeg>
</file>

<file path=ppt/media/image6.tif>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1143000" y="685800"/>
            <a:ext cx="4572000" cy="3429000"/>
          </a:xfrm>
          <a:prstGeom prst="rect">
            <a:avLst/>
          </a:prstGeom>
        </p:spPr>
        <p:txBody>
          <a:bodyPr/>
          <a:lstStyle/>
          <a:p>
            <a:endParaRPr/>
          </a:p>
        </p:txBody>
      </p:sp>
      <p:sp>
        <p:nvSpPr>
          <p:cNvPr id="129" name="Shape 12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19200" y="2946400"/>
            <a:ext cx="21958300" cy="4089400"/>
          </a:xfrm>
          <a:prstGeom prst="rect">
            <a:avLst/>
          </a:prstGeom>
        </p:spPr>
        <p:txBody>
          <a:bodyPr anchor="b"/>
          <a:lstStyle>
            <a:lvl1pPr algn="ctr">
              <a:defRPr sz="5200">
                <a:solidFill>
                  <a:srgbClr val="546056"/>
                </a:solidFill>
              </a:defRPr>
            </a:lvl1pPr>
          </a:lstStyle>
          <a:p>
            <a:r>
              <a:t>Title Text</a:t>
            </a:r>
          </a:p>
        </p:txBody>
      </p:sp>
      <p:sp>
        <p:nvSpPr>
          <p:cNvPr id="12" name="Body Level One…"/>
          <p:cNvSpPr txBox="1">
            <a:spLocks noGrp="1"/>
          </p:cNvSpPr>
          <p:nvPr>
            <p:ph type="body" sz="quarter" idx="1"/>
          </p:nvPr>
        </p:nvSpPr>
        <p:spPr>
          <a:xfrm>
            <a:off x="1219200" y="7327900"/>
            <a:ext cx="21958300" cy="1968500"/>
          </a:xfrm>
          <a:prstGeom prst="rect">
            <a:avLst/>
          </a:prstGeom>
        </p:spPr>
        <p:txBody>
          <a:bodyPr anchor="t"/>
          <a:lstStyle>
            <a:lvl1pPr marL="0" indent="0" algn="ctr">
              <a:lnSpc>
                <a:spcPct val="110000"/>
              </a:lnSpc>
              <a:spcBef>
                <a:spcPts val="0"/>
              </a:spcBef>
              <a:buSzTx/>
              <a:buNone/>
              <a:defRPr sz="4400" i="1">
                <a:solidFill>
                  <a:srgbClr val="717D75"/>
                </a:solidFill>
                <a:latin typeface="Hoefler Text"/>
                <a:ea typeface="Hoefler Text"/>
                <a:cs typeface="Hoefler Text"/>
                <a:sym typeface="Hoefler Text"/>
              </a:defRPr>
            </a:lvl1pPr>
            <a:lvl2pPr marL="0" indent="0" algn="ctr">
              <a:lnSpc>
                <a:spcPct val="110000"/>
              </a:lnSpc>
              <a:spcBef>
                <a:spcPts val="0"/>
              </a:spcBef>
              <a:buSzTx/>
              <a:buNone/>
              <a:defRPr sz="4400" i="1">
                <a:solidFill>
                  <a:srgbClr val="717D75"/>
                </a:solidFill>
                <a:latin typeface="Hoefler Text"/>
                <a:ea typeface="Hoefler Text"/>
                <a:cs typeface="Hoefler Text"/>
                <a:sym typeface="Hoefler Text"/>
              </a:defRPr>
            </a:lvl2pPr>
            <a:lvl3pPr marL="0" indent="0" algn="ctr">
              <a:lnSpc>
                <a:spcPct val="110000"/>
              </a:lnSpc>
              <a:spcBef>
                <a:spcPts val="0"/>
              </a:spcBef>
              <a:buSzTx/>
              <a:buNone/>
              <a:defRPr sz="4400" i="1">
                <a:solidFill>
                  <a:srgbClr val="717D75"/>
                </a:solidFill>
                <a:latin typeface="Hoefler Text"/>
                <a:ea typeface="Hoefler Text"/>
                <a:cs typeface="Hoefler Text"/>
                <a:sym typeface="Hoefler Text"/>
              </a:defRPr>
            </a:lvl3pPr>
            <a:lvl4pPr marL="0" indent="0" algn="ctr">
              <a:lnSpc>
                <a:spcPct val="110000"/>
              </a:lnSpc>
              <a:spcBef>
                <a:spcPts val="0"/>
              </a:spcBef>
              <a:buSzTx/>
              <a:buNone/>
              <a:defRPr sz="4400" i="1">
                <a:solidFill>
                  <a:srgbClr val="717D75"/>
                </a:solidFill>
                <a:latin typeface="Hoefler Text"/>
                <a:ea typeface="Hoefler Text"/>
                <a:cs typeface="Hoefler Text"/>
                <a:sym typeface="Hoefler Text"/>
              </a:defRPr>
            </a:lvl4pPr>
            <a:lvl5pPr marL="0" indent="0" algn="ctr">
              <a:lnSpc>
                <a:spcPct val="110000"/>
              </a:lnSpc>
              <a:spcBef>
                <a:spcPts val="0"/>
              </a:spcBef>
              <a:buSzTx/>
              <a:buNone/>
              <a:defRPr sz="4400" i="1">
                <a:solidFill>
                  <a:srgbClr val="717D75"/>
                </a:solidFill>
                <a:latin typeface="Hoefler Text"/>
                <a:ea typeface="Hoefler Text"/>
                <a:cs typeface="Hoefler Text"/>
                <a:sym typeface="Hoefler Text"/>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5" name="Image"/>
          <p:cNvSpPr>
            <a:spLocks noGrp="1"/>
          </p:cNvSpPr>
          <p:nvPr>
            <p:ph type="pic" sz="half" idx="21"/>
          </p:nvPr>
        </p:nvSpPr>
        <p:spPr>
          <a:xfrm>
            <a:off x="11723140" y="6570950"/>
            <a:ext cx="11849101" cy="7845798"/>
          </a:xfrm>
          <a:prstGeom prst="rect">
            <a:avLst/>
          </a:prstGeom>
          <a:ln w="9525">
            <a:round/>
          </a:ln>
        </p:spPr>
        <p:txBody>
          <a:bodyPr lIns="91439" tIns="45719" rIns="91439" bIns="45719" anchor="t">
            <a:noAutofit/>
          </a:bodyPr>
          <a:lstStyle/>
          <a:p>
            <a:endParaRPr/>
          </a:p>
        </p:txBody>
      </p:sp>
      <p:sp>
        <p:nvSpPr>
          <p:cNvPr id="96" name="Image"/>
          <p:cNvSpPr>
            <a:spLocks noGrp="1"/>
          </p:cNvSpPr>
          <p:nvPr>
            <p:ph type="pic" sz="half" idx="22"/>
          </p:nvPr>
        </p:nvSpPr>
        <p:spPr>
          <a:xfrm>
            <a:off x="12224066" y="-483729"/>
            <a:ext cx="11569701" cy="7727418"/>
          </a:xfrm>
          <a:prstGeom prst="rect">
            <a:avLst/>
          </a:prstGeom>
          <a:ln w="9525">
            <a:round/>
          </a:ln>
        </p:spPr>
        <p:txBody>
          <a:bodyPr lIns="91439" tIns="45719" rIns="91439" bIns="45719" anchor="t">
            <a:noAutofit/>
          </a:bodyPr>
          <a:lstStyle/>
          <a:p>
            <a:endParaRPr/>
          </a:p>
        </p:txBody>
      </p:sp>
      <p:sp>
        <p:nvSpPr>
          <p:cNvPr id="97" name="Image"/>
          <p:cNvSpPr>
            <a:spLocks noGrp="1"/>
          </p:cNvSpPr>
          <p:nvPr>
            <p:ph type="pic" idx="23"/>
          </p:nvPr>
        </p:nvSpPr>
        <p:spPr>
          <a:xfrm>
            <a:off x="660400" y="-3810000"/>
            <a:ext cx="12005733" cy="18008600"/>
          </a:xfrm>
          <a:prstGeom prst="rect">
            <a:avLst/>
          </a:prstGeom>
          <a:ln w="9525">
            <a:round/>
          </a:ln>
        </p:spPr>
        <p:txBody>
          <a:bodyPr lIns="91439" tIns="45719" rIns="91439" bIns="45719" anchor="t">
            <a:noAutofit/>
          </a:bodyPr>
          <a:lstStyle/>
          <a:p>
            <a:endParaRPr/>
          </a:p>
        </p:txBody>
      </p:sp>
      <p:sp>
        <p:nvSpPr>
          <p:cNvPr id="9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5" name="–Johnny Appleseed"/>
          <p:cNvSpPr txBox="1">
            <a:spLocks noGrp="1"/>
          </p:cNvSpPr>
          <p:nvPr>
            <p:ph type="body" sz="quarter" idx="21"/>
          </p:nvPr>
        </p:nvSpPr>
        <p:spPr>
          <a:xfrm>
            <a:off x="3835400" y="9334500"/>
            <a:ext cx="16687800" cy="838200"/>
          </a:xfrm>
          <a:prstGeom prst="rect">
            <a:avLst/>
          </a:prstGeom>
        </p:spPr>
        <p:txBody>
          <a:bodyPr anchor="t">
            <a:spAutoFit/>
          </a:bodyPr>
          <a:lstStyle>
            <a:lvl1pPr marL="0" indent="0" algn="ctr">
              <a:spcBef>
                <a:spcPts val="0"/>
              </a:spcBef>
              <a:buSzTx/>
              <a:buNone/>
              <a:defRPr sz="4400" i="1"/>
            </a:lvl1pPr>
          </a:lstStyle>
          <a:p>
            <a:r>
              <a:t>–Johnny Appleseed</a:t>
            </a:r>
          </a:p>
        </p:txBody>
      </p:sp>
      <p:sp>
        <p:nvSpPr>
          <p:cNvPr id="106" name="“Type a quote here”"/>
          <p:cNvSpPr txBox="1">
            <a:spLocks noGrp="1"/>
          </p:cNvSpPr>
          <p:nvPr>
            <p:ph type="body" sz="quarter" idx="22"/>
          </p:nvPr>
        </p:nvSpPr>
        <p:spPr>
          <a:xfrm>
            <a:off x="3835400" y="5924550"/>
            <a:ext cx="16687800" cy="1104900"/>
          </a:xfrm>
          <a:prstGeom prst="rect">
            <a:avLst/>
          </a:prstGeom>
        </p:spPr>
        <p:txBody>
          <a:bodyPr>
            <a:spAutoFit/>
          </a:bodyPr>
          <a:lstStyle>
            <a:lvl1pPr marL="0" indent="0" algn="ctr">
              <a:spcBef>
                <a:spcPts val="3400"/>
              </a:spcBef>
              <a:buSzTx/>
              <a:buNone/>
            </a:lvl1pPr>
          </a:lstStyle>
          <a:p>
            <a:r>
              <a:t>“Type a quote here” </a:t>
            </a:r>
          </a:p>
        </p:txBody>
      </p:sp>
      <p:sp>
        <p:nvSpPr>
          <p:cNvPr id="10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4" name="Image"/>
          <p:cNvSpPr>
            <a:spLocks noGrp="1"/>
          </p:cNvSpPr>
          <p:nvPr>
            <p:ph type="pic" idx="21"/>
          </p:nvPr>
        </p:nvSpPr>
        <p:spPr>
          <a:xfrm>
            <a:off x="-2298700" y="-1143000"/>
            <a:ext cx="27432000" cy="16827500"/>
          </a:xfrm>
          <a:prstGeom prst="rect">
            <a:avLst/>
          </a:prstGeom>
        </p:spPr>
        <p:txBody>
          <a:bodyPr lIns="91439" tIns="45719" rIns="91439" bIns="45719" anchor="t">
            <a:noAutofit/>
          </a:bodyPr>
          <a:lstStyle/>
          <a:p>
            <a:endParaRPr/>
          </a:p>
        </p:txBody>
      </p:sp>
      <p:sp>
        <p:nvSpPr>
          <p:cNvPr id="11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3 Up Al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 name="Image"/>
          <p:cNvSpPr>
            <a:spLocks noGrp="1"/>
          </p:cNvSpPr>
          <p:nvPr>
            <p:ph type="pic" sz="half" idx="21"/>
          </p:nvPr>
        </p:nvSpPr>
        <p:spPr>
          <a:xfrm>
            <a:off x="8331200" y="-647700"/>
            <a:ext cx="7797800" cy="11696700"/>
          </a:xfrm>
          <a:prstGeom prst="rect">
            <a:avLst/>
          </a:prstGeom>
          <a:ln w="9525">
            <a:round/>
          </a:ln>
        </p:spPr>
        <p:txBody>
          <a:bodyPr lIns="91439" tIns="45719" rIns="91439" bIns="45719" anchor="t">
            <a:noAutofit/>
          </a:bodyPr>
          <a:lstStyle/>
          <a:p>
            <a:endParaRPr/>
          </a:p>
        </p:txBody>
      </p:sp>
      <p:sp>
        <p:nvSpPr>
          <p:cNvPr id="21" name="Image"/>
          <p:cNvSpPr>
            <a:spLocks noGrp="1"/>
          </p:cNvSpPr>
          <p:nvPr>
            <p:ph type="pic" idx="22"/>
          </p:nvPr>
        </p:nvSpPr>
        <p:spPr>
          <a:xfrm>
            <a:off x="10388141" y="-774700"/>
            <a:ext cx="15839321" cy="10579102"/>
          </a:xfrm>
          <a:prstGeom prst="rect">
            <a:avLst/>
          </a:prstGeom>
          <a:ln w="9525">
            <a:round/>
          </a:ln>
        </p:spPr>
        <p:txBody>
          <a:bodyPr lIns="91439" tIns="45719" rIns="91439" bIns="45719" anchor="t">
            <a:noAutofit/>
          </a:bodyPr>
          <a:lstStyle/>
          <a:p>
            <a:endParaRPr/>
          </a:p>
        </p:txBody>
      </p:sp>
      <p:sp>
        <p:nvSpPr>
          <p:cNvPr id="22" name="Image"/>
          <p:cNvSpPr>
            <a:spLocks noGrp="1"/>
          </p:cNvSpPr>
          <p:nvPr>
            <p:ph type="pic" sz="half" idx="23"/>
          </p:nvPr>
        </p:nvSpPr>
        <p:spPr>
          <a:xfrm>
            <a:off x="533400" y="-889000"/>
            <a:ext cx="7797800" cy="11650133"/>
          </a:xfrm>
          <a:prstGeom prst="rect">
            <a:avLst/>
          </a:prstGeom>
          <a:ln w="9525">
            <a:round/>
          </a:ln>
        </p:spPr>
        <p:txBody>
          <a:bodyPr lIns="91439" tIns="45719" rIns="91439" bIns="45719" anchor="t">
            <a:noAutofit/>
          </a:bodyPr>
          <a:lstStyle/>
          <a:p>
            <a:endParaRPr/>
          </a:p>
        </p:txBody>
      </p:sp>
      <p:sp>
        <p:nvSpPr>
          <p:cNvPr id="23" name="Title Text"/>
          <p:cNvSpPr txBox="1">
            <a:spLocks noGrp="1"/>
          </p:cNvSpPr>
          <p:nvPr>
            <p:ph type="title"/>
          </p:nvPr>
        </p:nvSpPr>
        <p:spPr>
          <a:xfrm>
            <a:off x="1219200" y="9550400"/>
            <a:ext cx="21958300" cy="2006600"/>
          </a:xfrm>
          <a:prstGeom prst="rect">
            <a:avLst/>
          </a:prstGeom>
        </p:spPr>
        <p:txBody>
          <a:bodyPr anchor="b"/>
          <a:lstStyle>
            <a:lvl1pPr algn="ctr">
              <a:defRPr sz="5200">
                <a:solidFill>
                  <a:srgbClr val="546056"/>
                </a:solidFill>
              </a:defRPr>
            </a:lvl1pPr>
          </a:lstStyle>
          <a:p>
            <a:r>
              <a:t>Title Text</a:t>
            </a:r>
          </a:p>
        </p:txBody>
      </p:sp>
      <p:sp>
        <p:nvSpPr>
          <p:cNvPr id="24" name="Body Level One…"/>
          <p:cNvSpPr txBox="1">
            <a:spLocks noGrp="1"/>
          </p:cNvSpPr>
          <p:nvPr>
            <p:ph type="body" sz="quarter" idx="1"/>
          </p:nvPr>
        </p:nvSpPr>
        <p:spPr>
          <a:xfrm>
            <a:off x="1219200" y="11531600"/>
            <a:ext cx="21958300" cy="1803400"/>
          </a:xfrm>
          <a:prstGeom prst="rect">
            <a:avLst/>
          </a:prstGeom>
        </p:spPr>
        <p:txBody>
          <a:bodyPr anchor="t"/>
          <a:lstStyle>
            <a:lvl1pPr marL="0" indent="0" algn="ctr">
              <a:lnSpc>
                <a:spcPct val="110000"/>
              </a:lnSpc>
              <a:spcBef>
                <a:spcPts val="0"/>
              </a:spcBef>
              <a:buSzTx/>
              <a:buNone/>
              <a:defRPr sz="4400" i="1">
                <a:solidFill>
                  <a:srgbClr val="717D75"/>
                </a:solidFill>
                <a:latin typeface="Hoefler Text"/>
                <a:ea typeface="Hoefler Text"/>
                <a:cs typeface="Hoefler Text"/>
                <a:sym typeface="Hoefler Text"/>
              </a:defRPr>
            </a:lvl1pPr>
            <a:lvl2pPr marL="0" indent="0" algn="ctr">
              <a:lnSpc>
                <a:spcPct val="110000"/>
              </a:lnSpc>
              <a:spcBef>
                <a:spcPts val="0"/>
              </a:spcBef>
              <a:buSzTx/>
              <a:buNone/>
              <a:defRPr sz="4400" i="1">
                <a:solidFill>
                  <a:srgbClr val="717D75"/>
                </a:solidFill>
                <a:latin typeface="Hoefler Text"/>
                <a:ea typeface="Hoefler Text"/>
                <a:cs typeface="Hoefler Text"/>
                <a:sym typeface="Hoefler Text"/>
              </a:defRPr>
            </a:lvl2pPr>
            <a:lvl3pPr marL="0" indent="0" algn="ctr">
              <a:lnSpc>
                <a:spcPct val="110000"/>
              </a:lnSpc>
              <a:spcBef>
                <a:spcPts val="0"/>
              </a:spcBef>
              <a:buSzTx/>
              <a:buNone/>
              <a:defRPr sz="4400" i="1">
                <a:solidFill>
                  <a:srgbClr val="717D75"/>
                </a:solidFill>
                <a:latin typeface="Hoefler Text"/>
                <a:ea typeface="Hoefler Text"/>
                <a:cs typeface="Hoefler Text"/>
                <a:sym typeface="Hoefler Text"/>
              </a:defRPr>
            </a:lvl3pPr>
            <a:lvl4pPr marL="0" indent="0" algn="ctr">
              <a:lnSpc>
                <a:spcPct val="110000"/>
              </a:lnSpc>
              <a:spcBef>
                <a:spcPts val="0"/>
              </a:spcBef>
              <a:buSzTx/>
              <a:buNone/>
              <a:defRPr sz="4400" i="1">
                <a:solidFill>
                  <a:srgbClr val="717D75"/>
                </a:solidFill>
                <a:latin typeface="Hoefler Text"/>
                <a:ea typeface="Hoefler Text"/>
                <a:cs typeface="Hoefler Text"/>
                <a:sym typeface="Hoefler Text"/>
              </a:defRPr>
            </a:lvl4pPr>
            <a:lvl5pPr marL="0" indent="0" algn="ctr">
              <a:lnSpc>
                <a:spcPct val="110000"/>
              </a:lnSpc>
              <a:spcBef>
                <a:spcPts val="0"/>
              </a:spcBef>
              <a:buSzTx/>
              <a:buNone/>
              <a:defRPr sz="4400" i="1">
                <a:solidFill>
                  <a:srgbClr val="717D75"/>
                </a:solidFill>
                <a:latin typeface="Hoefler Text"/>
                <a:ea typeface="Hoefler Text"/>
                <a:cs typeface="Hoefler Text"/>
                <a:sym typeface="Hoefler Text"/>
              </a:defRPr>
            </a:lvl5pPr>
          </a:lstStyle>
          <a:p>
            <a:r>
              <a:t>Body Level One</a:t>
            </a:r>
          </a:p>
          <a:p>
            <a:pPr lvl="1"/>
            <a:r>
              <a:t>Body Level Two</a:t>
            </a:r>
          </a:p>
          <a:p>
            <a:pPr lvl="2"/>
            <a:r>
              <a:t>Body Level Three</a:t>
            </a:r>
          </a:p>
          <a:p>
            <a:pPr lvl="3"/>
            <a:r>
              <a:t>Body Level Four</a:t>
            </a:r>
          </a:p>
          <a:p>
            <a:pPr lvl="4"/>
            <a:r>
              <a:t>Body Level Five</a:t>
            </a: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Horizonta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2" name="Image"/>
          <p:cNvSpPr>
            <a:spLocks noGrp="1"/>
          </p:cNvSpPr>
          <p:nvPr>
            <p:ph type="pic" idx="21"/>
          </p:nvPr>
        </p:nvSpPr>
        <p:spPr>
          <a:xfrm>
            <a:off x="508000" y="-1244600"/>
            <a:ext cx="23368472" cy="11430000"/>
          </a:xfrm>
          <a:prstGeom prst="rect">
            <a:avLst/>
          </a:prstGeom>
          <a:ln w="9525">
            <a:round/>
          </a:ln>
        </p:spPr>
        <p:txBody>
          <a:bodyPr lIns="91439" tIns="45719" rIns="91439" bIns="45719" anchor="t">
            <a:noAutofit/>
          </a:bodyPr>
          <a:lstStyle/>
          <a:p>
            <a:endParaRPr/>
          </a:p>
        </p:txBody>
      </p:sp>
      <p:sp>
        <p:nvSpPr>
          <p:cNvPr id="33" name="Title Text"/>
          <p:cNvSpPr txBox="1">
            <a:spLocks noGrp="1"/>
          </p:cNvSpPr>
          <p:nvPr>
            <p:ph type="title"/>
          </p:nvPr>
        </p:nvSpPr>
        <p:spPr>
          <a:xfrm>
            <a:off x="1219200" y="9550400"/>
            <a:ext cx="21958300" cy="2006600"/>
          </a:xfrm>
          <a:prstGeom prst="rect">
            <a:avLst/>
          </a:prstGeom>
        </p:spPr>
        <p:txBody>
          <a:bodyPr anchor="b"/>
          <a:lstStyle>
            <a:lvl1pPr algn="ctr">
              <a:defRPr sz="5200">
                <a:solidFill>
                  <a:srgbClr val="546056"/>
                </a:solidFill>
              </a:defRPr>
            </a:lvl1pPr>
          </a:lstStyle>
          <a:p>
            <a:r>
              <a:t>Title Text</a:t>
            </a:r>
          </a:p>
        </p:txBody>
      </p:sp>
      <p:sp>
        <p:nvSpPr>
          <p:cNvPr id="34" name="Body Level One…"/>
          <p:cNvSpPr txBox="1">
            <a:spLocks noGrp="1"/>
          </p:cNvSpPr>
          <p:nvPr>
            <p:ph type="body" sz="quarter" idx="1"/>
          </p:nvPr>
        </p:nvSpPr>
        <p:spPr>
          <a:xfrm>
            <a:off x="1219200" y="11531600"/>
            <a:ext cx="21958300" cy="1803400"/>
          </a:xfrm>
          <a:prstGeom prst="rect">
            <a:avLst/>
          </a:prstGeom>
        </p:spPr>
        <p:txBody>
          <a:bodyPr anchor="t"/>
          <a:lstStyle>
            <a:lvl1pPr marL="0" indent="0" algn="ctr">
              <a:lnSpc>
                <a:spcPct val="110000"/>
              </a:lnSpc>
              <a:spcBef>
                <a:spcPts val="0"/>
              </a:spcBef>
              <a:buSzTx/>
              <a:buNone/>
              <a:defRPr sz="4400" i="1">
                <a:solidFill>
                  <a:srgbClr val="717D75"/>
                </a:solidFill>
                <a:latin typeface="Hoefler Text"/>
                <a:ea typeface="Hoefler Text"/>
                <a:cs typeface="Hoefler Text"/>
                <a:sym typeface="Hoefler Text"/>
              </a:defRPr>
            </a:lvl1pPr>
            <a:lvl2pPr marL="0" indent="0" algn="ctr">
              <a:lnSpc>
                <a:spcPct val="110000"/>
              </a:lnSpc>
              <a:spcBef>
                <a:spcPts val="0"/>
              </a:spcBef>
              <a:buSzTx/>
              <a:buNone/>
              <a:defRPr sz="4400" i="1">
                <a:solidFill>
                  <a:srgbClr val="717D75"/>
                </a:solidFill>
                <a:latin typeface="Hoefler Text"/>
                <a:ea typeface="Hoefler Text"/>
                <a:cs typeface="Hoefler Text"/>
                <a:sym typeface="Hoefler Text"/>
              </a:defRPr>
            </a:lvl2pPr>
            <a:lvl3pPr marL="0" indent="0" algn="ctr">
              <a:lnSpc>
                <a:spcPct val="110000"/>
              </a:lnSpc>
              <a:spcBef>
                <a:spcPts val="0"/>
              </a:spcBef>
              <a:buSzTx/>
              <a:buNone/>
              <a:defRPr sz="4400" i="1">
                <a:solidFill>
                  <a:srgbClr val="717D75"/>
                </a:solidFill>
                <a:latin typeface="Hoefler Text"/>
                <a:ea typeface="Hoefler Text"/>
                <a:cs typeface="Hoefler Text"/>
                <a:sym typeface="Hoefler Text"/>
              </a:defRPr>
            </a:lvl3pPr>
            <a:lvl4pPr marL="0" indent="0" algn="ctr">
              <a:lnSpc>
                <a:spcPct val="110000"/>
              </a:lnSpc>
              <a:spcBef>
                <a:spcPts val="0"/>
              </a:spcBef>
              <a:buSzTx/>
              <a:buNone/>
              <a:defRPr sz="4400" i="1">
                <a:solidFill>
                  <a:srgbClr val="717D75"/>
                </a:solidFill>
                <a:latin typeface="Hoefler Text"/>
                <a:ea typeface="Hoefler Text"/>
                <a:cs typeface="Hoefler Text"/>
                <a:sym typeface="Hoefler Text"/>
              </a:defRPr>
            </a:lvl4pPr>
            <a:lvl5pPr marL="0" indent="0" algn="ctr">
              <a:lnSpc>
                <a:spcPct val="110000"/>
              </a:lnSpc>
              <a:spcBef>
                <a:spcPts val="0"/>
              </a:spcBef>
              <a:buSzTx/>
              <a:buNone/>
              <a:defRPr sz="4400" i="1">
                <a:solidFill>
                  <a:srgbClr val="717D75"/>
                </a:solidFill>
                <a:latin typeface="Hoefler Text"/>
                <a:ea typeface="Hoefler Text"/>
                <a:cs typeface="Hoefler Text"/>
                <a:sym typeface="Hoefler Text"/>
              </a:defRPr>
            </a:lvl5pPr>
          </a:lstStyle>
          <a:p>
            <a:r>
              <a:t>Body Level One</a:t>
            </a:r>
          </a:p>
          <a:p>
            <a:pPr lvl="1"/>
            <a:r>
              <a:t>Body Level Two</a:t>
            </a:r>
          </a:p>
          <a:p>
            <a:pPr lvl="2"/>
            <a:r>
              <a:t>Body Level Three</a:t>
            </a:r>
          </a:p>
          <a:p>
            <a:pPr lvl="3"/>
            <a:r>
              <a:t>Body Level Four</a:t>
            </a:r>
          </a:p>
          <a:p>
            <a:pPr lvl="4"/>
            <a:r>
              <a:t>Body Level Five</a:t>
            </a: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Cent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219200" y="4762500"/>
            <a:ext cx="21958300" cy="4165600"/>
          </a:xfrm>
          <a:prstGeom prst="rect">
            <a:avLst/>
          </a:prstGeom>
        </p:spPr>
        <p:txBody>
          <a:bodyPr/>
          <a:lstStyle>
            <a:lvl1pPr algn="ctr">
              <a:defRPr sz="5200">
                <a:solidFill>
                  <a:srgbClr val="546056"/>
                </a:solidFill>
              </a:defRPr>
            </a:lvl1pPr>
          </a:lstStyle>
          <a:p>
            <a:r>
              <a:t>Title Text</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Vertica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0" name="Image"/>
          <p:cNvSpPr>
            <a:spLocks noGrp="1"/>
          </p:cNvSpPr>
          <p:nvPr>
            <p:ph type="pic" sz="half" idx="21"/>
          </p:nvPr>
        </p:nvSpPr>
        <p:spPr>
          <a:xfrm>
            <a:off x="14871700" y="209550"/>
            <a:ext cx="8585200" cy="12877800"/>
          </a:xfrm>
          <a:prstGeom prst="rect">
            <a:avLst/>
          </a:prstGeom>
          <a:ln w="9525">
            <a:round/>
          </a:ln>
        </p:spPr>
        <p:txBody>
          <a:bodyPr lIns="91439" tIns="45719" rIns="91439" bIns="45719" anchor="t">
            <a:noAutofit/>
          </a:bodyPr>
          <a:lstStyle/>
          <a:p>
            <a:endParaRPr/>
          </a:p>
        </p:txBody>
      </p:sp>
      <p:sp>
        <p:nvSpPr>
          <p:cNvPr id="51" name="Title Text"/>
          <p:cNvSpPr txBox="1">
            <a:spLocks noGrp="1"/>
          </p:cNvSpPr>
          <p:nvPr>
            <p:ph type="title"/>
          </p:nvPr>
        </p:nvSpPr>
        <p:spPr>
          <a:xfrm>
            <a:off x="1219200" y="2336800"/>
            <a:ext cx="13487400" cy="4914900"/>
          </a:xfrm>
          <a:prstGeom prst="rect">
            <a:avLst/>
          </a:prstGeom>
        </p:spPr>
        <p:txBody>
          <a:bodyPr anchor="b"/>
          <a:lstStyle>
            <a:lvl1pPr algn="ctr">
              <a:defRPr sz="5200">
                <a:solidFill>
                  <a:srgbClr val="546056"/>
                </a:solidFill>
              </a:defRPr>
            </a:lvl1pPr>
          </a:lstStyle>
          <a:p>
            <a:r>
              <a:t>Title Text</a:t>
            </a:r>
          </a:p>
        </p:txBody>
      </p:sp>
      <p:sp>
        <p:nvSpPr>
          <p:cNvPr id="52" name="Body Level One…"/>
          <p:cNvSpPr txBox="1">
            <a:spLocks noGrp="1"/>
          </p:cNvSpPr>
          <p:nvPr>
            <p:ph type="body" sz="half" idx="1"/>
          </p:nvPr>
        </p:nvSpPr>
        <p:spPr>
          <a:xfrm>
            <a:off x="1219200" y="7607300"/>
            <a:ext cx="13487400" cy="5054600"/>
          </a:xfrm>
          <a:prstGeom prst="rect">
            <a:avLst/>
          </a:prstGeom>
        </p:spPr>
        <p:txBody>
          <a:bodyPr anchor="t"/>
          <a:lstStyle>
            <a:lvl1pPr marL="0" indent="0" algn="ctr">
              <a:lnSpc>
                <a:spcPct val="110000"/>
              </a:lnSpc>
              <a:spcBef>
                <a:spcPts val="0"/>
              </a:spcBef>
              <a:buSzTx/>
              <a:buNone/>
              <a:defRPr sz="4400" i="1">
                <a:solidFill>
                  <a:srgbClr val="717D75"/>
                </a:solidFill>
                <a:latin typeface="Hoefler Text"/>
                <a:ea typeface="Hoefler Text"/>
                <a:cs typeface="Hoefler Text"/>
                <a:sym typeface="Hoefler Text"/>
              </a:defRPr>
            </a:lvl1pPr>
            <a:lvl2pPr marL="0" indent="0" algn="ctr">
              <a:lnSpc>
                <a:spcPct val="110000"/>
              </a:lnSpc>
              <a:spcBef>
                <a:spcPts val="0"/>
              </a:spcBef>
              <a:buSzTx/>
              <a:buNone/>
              <a:defRPr sz="4400" i="1">
                <a:solidFill>
                  <a:srgbClr val="717D75"/>
                </a:solidFill>
                <a:latin typeface="Hoefler Text"/>
                <a:ea typeface="Hoefler Text"/>
                <a:cs typeface="Hoefler Text"/>
                <a:sym typeface="Hoefler Text"/>
              </a:defRPr>
            </a:lvl2pPr>
            <a:lvl3pPr marL="0" indent="0" algn="ctr">
              <a:lnSpc>
                <a:spcPct val="110000"/>
              </a:lnSpc>
              <a:spcBef>
                <a:spcPts val="0"/>
              </a:spcBef>
              <a:buSzTx/>
              <a:buNone/>
              <a:defRPr sz="4400" i="1">
                <a:solidFill>
                  <a:srgbClr val="717D75"/>
                </a:solidFill>
                <a:latin typeface="Hoefler Text"/>
                <a:ea typeface="Hoefler Text"/>
                <a:cs typeface="Hoefler Text"/>
                <a:sym typeface="Hoefler Text"/>
              </a:defRPr>
            </a:lvl3pPr>
            <a:lvl4pPr marL="0" indent="0" algn="ctr">
              <a:lnSpc>
                <a:spcPct val="110000"/>
              </a:lnSpc>
              <a:spcBef>
                <a:spcPts val="0"/>
              </a:spcBef>
              <a:buSzTx/>
              <a:buNone/>
              <a:defRPr sz="4400" i="1">
                <a:solidFill>
                  <a:srgbClr val="717D75"/>
                </a:solidFill>
                <a:latin typeface="Hoefler Text"/>
                <a:ea typeface="Hoefler Text"/>
                <a:cs typeface="Hoefler Text"/>
                <a:sym typeface="Hoefler Text"/>
              </a:defRPr>
            </a:lvl4pPr>
            <a:lvl5pPr marL="0" indent="0" algn="ctr">
              <a:lnSpc>
                <a:spcPct val="110000"/>
              </a:lnSpc>
              <a:spcBef>
                <a:spcPts val="0"/>
              </a:spcBef>
              <a:buSzTx/>
              <a:buNone/>
              <a:defRPr sz="4400" i="1">
                <a:solidFill>
                  <a:srgbClr val="717D75"/>
                </a:solidFill>
                <a:latin typeface="Hoefler Text"/>
                <a:ea typeface="Hoefler Text"/>
                <a:cs typeface="Hoefler Text"/>
                <a:sym typeface="Hoefler Text"/>
              </a:defRPr>
            </a:lvl5pPr>
          </a:lstStyle>
          <a:p>
            <a:r>
              <a:t>Body Level One</a:t>
            </a:r>
          </a:p>
          <a:p>
            <a:pPr lvl="1"/>
            <a:r>
              <a:t>Body Level Two</a:t>
            </a:r>
          </a:p>
          <a:p>
            <a:pPr lvl="2"/>
            <a:r>
              <a:t>Body Level Three</a:t>
            </a:r>
          </a:p>
          <a:p>
            <a:pPr lvl="3"/>
            <a:r>
              <a:t>Body Level Four</a:t>
            </a:r>
          </a:p>
          <a:p>
            <a:pPr lvl="4"/>
            <a:r>
              <a:t>Body Level Five</a:t>
            </a: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p>
            <a:r>
              <a:t>Title Text</a:t>
            </a: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8" name="Title Text"/>
          <p:cNvSpPr txBox="1">
            <a:spLocks noGrp="1"/>
          </p:cNvSpPr>
          <p:nvPr>
            <p:ph type="title"/>
          </p:nvPr>
        </p:nvSpPr>
        <p:spPr>
          <a:prstGeom prst="rect">
            <a:avLst/>
          </a:prstGeom>
        </p:spPr>
        <p:txBody>
          <a:bodyPr/>
          <a:lstStyle/>
          <a:p>
            <a:r>
              <a:t>Title Text</a:t>
            </a:r>
          </a:p>
        </p:txBody>
      </p:sp>
      <p:sp>
        <p:nvSpPr>
          <p:cNvPr id="69" name="Body Level One…"/>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7" name="Image"/>
          <p:cNvSpPr>
            <a:spLocks noGrp="1"/>
          </p:cNvSpPr>
          <p:nvPr>
            <p:ph type="pic" sz="half" idx="21"/>
          </p:nvPr>
        </p:nvSpPr>
        <p:spPr>
          <a:xfrm>
            <a:off x="15506700" y="2260600"/>
            <a:ext cx="7988300" cy="11982450"/>
          </a:xfrm>
          <a:prstGeom prst="rect">
            <a:avLst/>
          </a:prstGeom>
          <a:ln w="9525">
            <a:round/>
          </a:ln>
        </p:spPr>
        <p:txBody>
          <a:bodyPr lIns="91439" tIns="45719" rIns="91439" bIns="45719" anchor="t">
            <a:noAutofit/>
          </a:bodyPr>
          <a:lstStyle/>
          <a:p>
            <a:endParaRPr/>
          </a:p>
        </p:txBody>
      </p:sp>
      <p:sp>
        <p:nvSpPr>
          <p:cNvPr id="78" name="Title Text"/>
          <p:cNvSpPr txBox="1">
            <a:spLocks noGrp="1"/>
          </p:cNvSpPr>
          <p:nvPr>
            <p:ph type="title"/>
          </p:nvPr>
        </p:nvSpPr>
        <p:spPr>
          <a:prstGeom prst="rect">
            <a:avLst/>
          </a:prstGeom>
        </p:spPr>
        <p:txBody>
          <a:bodyPr/>
          <a:lstStyle/>
          <a:p>
            <a:r>
              <a:t>Title Text</a:t>
            </a:r>
          </a:p>
        </p:txBody>
      </p:sp>
      <p:sp>
        <p:nvSpPr>
          <p:cNvPr id="79" name="Body Level One…"/>
          <p:cNvSpPr txBox="1">
            <a:spLocks noGrp="1"/>
          </p:cNvSpPr>
          <p:nvPr>
            <p:ph type="body" sz="half" idx="1"/>
          </p:nvPr>
        </p:nvSpPr>
        <p:spPr>
          <a:xfrm>
            <a:off x="1219200" y="3695700"/>
            <a:ext cx="13512800" cy="9105900"/>
          </a:xfrm>
          <a:prstGeom prst="rect">
            <a:avLst/>
          </a:prstGeom>
        </p:spPr>
        <p:txBody>
          <a:bodyPr/>
          <a:lstStyle>
            <a:lvl1pPr marL="571500" indent="-571500">
              <a:lnSpc>
                <a:spcPct val="120000"/>
              </a:lnSpc>
              <a:spcBef>
                <a:spcPts val="3400"/>
              </a:spcBef>
              <a:buBlip>
                <a:blip r:embed="rId2"/>
              </a:buBlip>
              <a:defRPr sz="4400"/>
            </a:lvl1pPr>
            <a:lvl2pPr marL="1143000" indent="-571500">
              <a:lnSpc>
                <a:spcPct val="120000"/>
              </a:lnSpc>
              <a:spcBef>
                <a:spcPts val="3400"/>
              </a:spcBef>
              <a:buBlip>
                <a:blip r:embed="rId2"/>
              </a:buBlip>
              <a:defRPr sz="4400"/>
            </a:lvl2pPr>
            <a:lvl3pPr marL="1714500" indent="-571500">
              <a:lnSpc>
                <a:spcPct val="120000"/>
              </a:lnSpc>
              <a:spcBef>
                <a:spcPts val="3400"/>
              </a:spcBef>
              <a:buBlip>
                <a:blip r:embed="rId2"/>
              </a:buBlip>
              <a:defRPr sz="4400"/>
            </a:lvl3pPr>
            <a:lvl4pPr marL="2286000" indent="-571500">
              <a:lnSpc>
                <a:spcPct val="120000"/>
              </a:lnSpc>
              <a:spcBef>
                <a:spcPts val="3400"/>
              </a:spcBef>
              <a:buBlip>
                <a:blip r:embed="rId2"/>
              </a:buBlip>
              <a:defRPr sz="4400"/>
            </a:lvl4pPr>
            <a:lvl5pPr marL="2857500" indent="-571500">
              <a:lnSpc>
                <a:spcPct val="120000"/>
              </a:lnSpc>
              <a:spcBef>
                <a:spcPts val="3400"/>
              </a:spcBef>
              <a:buBlip>
                <a:blip r:embed="rId2"/>
              </a:buBlip>
              <a:defRPr sz="4400"/>
            </a:lvl5pPr>
          </a:lstStyle>
          <a:p>
            <a:r>
              <a:t>Body Level One</a:t>
            </a:r>
          </a:p>
          <a:p>
            <a:pPr lvl="1"/>
            <a:r>
              <a:t>Body Level Two</a:t>
            </a:r>
          </a:p>
          <a:p>
            <a:pPr lvl="2"/>
            <a:r>
              <a:t>Body Level Three</a:t>
            </a:r>
          </a:p>
          <a:p>
            <a:pPr lvl="3"/>
            <a:r>
              <a:t>Body Level Four</a:t>
            </a:r>
          </a:p>
          <a:p>
            <a:pPr lvl="4"/>
            <a:r>
              <a:t>Body Level Five</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7" name="Body Level One…"/>
          <p:cNvSpPr txBox="1">
            <a:spLocks noGrp="1"/>
          </p:cNvSpPr>
          <p:nvPr>
            <p:ph type="body" idx="1"/>
          </p:nvPr>
        </p:nvSpPr>
        <p:spPr>
          <a:xfrm>
            <a:off x="1219200" y="914400"/>
            <a:ext cx="21958300" cy="11899900"/>
          </a:xfrm>
          <a:prstGeom prst="rect">
            <a:avLst/>
          </a:prstGeom>
        </p:spPr>
        <p:txBody>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r>
              <a:t>Body Level One</a:t>
            </a:r>
          </a:p>
          <a:p>
            <a:pPr lvl="1"/>
            <a:r>
              <a:t>Body Level Two</a:t>
            </a:r>
          </a:p>
          <a:p>
            <a:pPr lvl="2"/>
            <a:r>
              <a:t>Body Level Three</a:t>
            </a:r>
          </a:p>
          <a:p>
            <a:pPr lvl="3"/>
            <a:r>
              <a:t>Body Level Four</a:t>
            </a:r>
          </a:p>
          <a:p>
            <a:pPr lvl="4"/>
            <a:r>
              <a:t>Body Level Five</a:t>
            </a: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5"/>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219200" y="215900"/>
            <a:ext cx="21958300" cy="2768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1219200" y="3695700"/>
            <a:ext cx="21958300" cy="9105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buBlip>
                <a:blip r:embed="rId16"/>
              </a:buBlip>
            </a:lvl1pPr>
            <a:lvl2pPr>
              <a:buBlip>
                <a:blip r:embed="rId16"/>
              </a:buBlip>
            </a:lvl2pPr>
            <a:lvl3pPr>
              <a:buBlip>
                <a:blip r:embed="rId16"/>
              </a:buBlip>
            </a:lvl3pPr>
            <a:lvl4pPr>
              <a:buBlip>
                <a:blip r:embed="rId16"/>
              </a:buBlip>
            </a:lvl4pPr>
            <a:lvl5pPr>
              <a:buBlip>
                <a:blip r:embed="rId16"/>
              </a:buBlip>
            </a:lvl5p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76100" y="13220700"/>
            <a:ext cx="419100" cy="508000"/>
          </a:xfrm>
          <a:prstGeom prst="rect">
            <a:avLst/>
          </a:prstGeom>
          <a:ln w="12700">
            <a:miter lim="400000"/>
          </a:ln>
        </p:spPr>
        <p:txBody>
          <a:bodyPr wrap="none" lIns="50800" tIns="50800" rIns="50800" bIns="50800" anchor="b">
            <a:spAutoFit/>
          </a:bodyPr>
          <a:lstStyle>
            <a:lvl1pPr>
              <a:defRPr sz="2400">
                <a:solidFill>
                  <a:srgbClr val="FFFFFF">
                    <a:alpha val="95000"/>
                  </a:srgbClr>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825500" rtl="0" latinLnBrk="0">
        <a:lnSpc>
          <a:spcPct val="100000"/>
        </a:lnSpc>
        <a:spcBef>
          <a:spcPts val="0"/>
        </a:spcBef>
        <a:spcAft>
          <a:spcPts val="0"/>
        </a:spcAft>
        <a:buClrTx/>
        <a:buSzTx/>
        <a:buFontTx/>
        <a:buNone/>
        <a:tabLst/>
        <a:defRPr sz="9800" b="0" i="0" u="none" strike="noStrike" cap="none" spc="0" baseline="0">
          <a:solidFill>
            <a:srgbClr val="FFFFFF">
              <a:alpha val="95000"/>
            </a:srgbClr>
          </a:solidFill>
          <a:uFillTx/>
          <a:latin typeface="+mn-lt"/>
          <a:ea typeface="+mn-ea"/>
          <a:cs typeface="+mn-cs"/>
          <a:sym typeface="Palatino"/>
        </a:defRPr>
      </a:lvl1pPr>
      <a:lvl2pPr marL="0" marR="0" indent="0" algn="l" defTabSz="825500" rtl="0" latinLnBrk="0">
        <a:lnSpc>
          <a:spcPct val="100000"/>
        </a:lnSpc>
        <a:spcBef>
          <a:spcPts val="0"/>
        </a:spcBef>
        <a:spcAft>
          <a:spcPts val="0"/>
        </a:spcAft>
        <a:buClrTx/>
        <a:buSzTx/>
        <a:buFontTx/>
        <a:buNone/>
        <a:tabLst/>
        <a:defRPr sz="9800" b="0" i="0" u="none" strike="noStrike" cap="none" spc="0" baseline="0">
          <a:solidFill>
            <a:srgbClr val="FFFFFF">
              <a:alpha val="95000"/>
            </a:srgbClr>
          </a:solidFill>
          <a:uFillTx/>
          <a:latin typeface="+mn-lt"/>
          <a:ea typeface="+mn-ea"/>
          <a:cs typeface="+mn-cs"/>
          <a:sym typeface="Palatino"/>
        </a:defRPr>
      </a:lvl2pPr>
      <a:lvl3pPr marL="0" marR="0" indent="0" algn="l" defTabSz="825500" rtl="0" latinLnBrk="0">
        <a:lnSpc>
          <a:spcPct val="100000"/>
        </a:lnSpc>
        <a:spcBef>
          <a:spcPts val="0"/>
        </a:spcBef>
        <a:spcAft>
          <a:spcPts val="0"/>
        </a:spcAft>
        <a:buClrTx/>
        <a:buSzTx/>
        <a:buFontTx/>
        <a:buNone/>
        <a:tabLst/>
        <a:defRPr sz="9800" b="0" i="0" u="none" strike="noStrike" cap="none" spc="0" baseline="0">
          <a:solidFill>
            <a:srgbClr val="FFFFFF">
              <a:alpha val="95000"/>
            </a:srgbClr>
          </a:solidFill>
          <a:uFillTx/>
          <a:latin typeface="+mn-lt"/>
          <a:ea typeface="+mn-ea"/>
          <a:cs typeface="+mn-cs"/>
          <a:sym typeface="Palatino"/>
        </a:defRPr>
      </a:lvl3pPr>
      <a:lvl4pPr marL="0" marR="0" indent="0" algn="l" defTabSz="825500" rtl="0" latinLnBrk="0">
        <a:lnSpc>
          <a:spcPct val="100000"/>
        </a:lnSpc>
        <a:spcBef>
          <a:spcPts val="0"/>
        </a:spcBef>
        <a:spcAft>
          <a:spcPts val="0"/>
        </a:spcAft>
        <a:buClrTx/>
        <a:buSzTx/>
        <a:buFontTx/>
        <a:buNone/>
        <a:tabLst/>
        <a:defRPr sz="9800" b="0" i="0" u="none" strike="noStrike" cap="none" spc="0" baseline="0">
          <a:solidFill>
            <a:srgbClr val="FFFFFF">
              <a:alpha val="95000"/>
            </a:srgbClr>
          </a:solidFill>
          <a:uFillTx/>
          <a:latin typeface="+mn-lt"/>
          <a:ea typeface="+mn-ea"/>
          <a:cs typeface="+mn-cs"/>
          <a:sym typeface="Palatino"/>
        </a:defRPr>
      </a:lvl4pPr>
      <a:lvl5pPr marL="0" marR="0" indent="0" algn="l" defTabSz="825500" rtl="0" latinLnBrk="0">
        <a:lnSpc>
          <a:spcPct val="100000"/>
        </a:lnSpc>
        <a:spcBef>
          <a:spcPts val="0"/>
        </a:spcBef>
        <a:spcAft>
          <a:spcPts val="0"/>
        </a:spcAft>
        <a:buClrTx/>
        <a:buSzTx/>
        <a:buFontTx/>
        <a:buNone/>
        <a:tabLst/>
        <a:defRPr sz="9800" b="0" i="0" u="none" strike="noStrike" cap="none" spc="0" baseline="0">
          <a:solidFill>
            <a:srgbClr val="FFFFFF">
              <a:alpha val="95000"/>
            </a:srgbClr>
          </a:solidFill>
          <a:uFillTx/>
          <a:latin typeface="+mn-lt"/>
          <a:ea typeface="+mn-ea"/>
          <a:cs typeface="+mn-cs"/>
          <a:sym typeface="Palatino"/>
        </a:defRPr>
      </a:lvl5pPr>
      <a:lvl6pPr marL="0" marR="0" indent="0" algn="l" defTabSz="825500" rtl="0" latinLnBrk="0">
        <a:lnSpc>
          <a:spcPct val="100000"/>
        </a:lnSpc>
        <a:spcBef>
          <a:spcPts val="0"/>
        </a:spcBef>
        <a:spcAft>
          <a:spcPts val="0"/>
        </a:spcAft>
        <a:buClrTx/>
        <a:buSzTx/>
        <a:buFontTx/>
        <a:buNone/>
        <a:tabLst/>
        <a:defRPr sz="9800" b="0" i="0" u="none" strike="noStrike" cap="none" spc="0" baseline="0">
          <a:solidFill>
            <a:srgbClr val="FFFFFF">
              <a:alpha val="95000"/>
            </a:srgbClr>
          </a:solidFill>
          <a:uFillTx/>
          <a:latin typeface="+mn-lt"/>
          <a:ea typeface="+mn-ea"/>
          <a:cs typeface="+mn-cs"/>
          <a:sym typeface="Palatino"/>
        </a:defRPr>
      </a:lvl6pPr>
      <a:lvl7pPr marL="0" marR="0" indent="0" algn="l" defTabSz="825500" rtl="0" latinLnBrk="0">
        <a:lnSpc>
          <a:spcPct val="100000"/>
        </a:lnSpc>
        <a:spcBef>
          <a:spcPts val="0"/>
        </a:spcBef>
        <a:spcAft>
          <a:spcPts val="0"/>
        </a:spcAft>
        <a:buClrTx/>
        <a:buSzTx/>
        <a:buFontTx/>
        <a:buNone/>
        <a:tabLst/>
        <a:defRPr sz="9800" b="0" i="0" u="none" strike="noStrike" cap="none" spc="0" baseline="0">
          <a:solidFill>
            <a:srgbClr val="FFFFFF">
              <a:alpha val="95000"/>
            </a:srgbClr>
          </a:solidFill>
          <a:uFillTx/>
          <a:latin typeface="+mn-lt"/>
          <a:ea typeface="+mn-ea"/>
          <a:cs typeface="+mn-cs"/>
          <a:sym typeface="Palatino"/>
        </a:defRPr>
      </a:lvl7pPr>
      <a:lvl8pPr marL="0" marR="0" indent="0" algn="l" defTabSz="825500" rtl="0" latinLnBrk="0">
        <a:lnSpc>
          <a:spcPct val="100000"/>
        </a:lnSpc>
        <a:spcBef>
          <a:spcPts val="0"/>
        </a:spcBef>
        <a:spcAft>
          <a:spcPts val="0"/>
        </a:spcAft>
        <a:buClrTx/>
        <a:buSzTx/>
        <a:buFontTx/>
        <a:buNone/>
        <a:tabLst/>
        <a:defRPr sz="9800" b="0" i="0" u="none" strike="noStrike" cap="none" spc="0" baseline="0">
          <a:solidFill>
            <a:srgbClr val="FFFFFF">
              <a:alpha val="95000"/>
            </a:srgbClr>
          </a:solidFill>
          <a:uFillTx/>
          <a:latin typeface="+mn-lt"/>
          <a:ea typeface="+mn-ea"/>
          <a:cs typeface="+mn-cs"/>
          <a:sym typeface="Palatino"/>
        </a:defRPr>
      </a:lvl8pPr>
      <a:lvl9pPr marL="0" marR="0" indent="0" algn="l" defTabSz="825500" rtl="0" latinLnBrk="0">
        <a:lnSpc>
          <a:spcPct val="100000"/>
        </a:lnSpc>
        <a:spcBef>
          <a:spcPts val="0"/>
        </a:spcBef>
        <a:spcAft>
          <a:spcPts val="0"/>
        </a:spcAft>
        <a:buClrTx/>
        <a:buSzTx/>
        <a:buFontTx/>
        <a:buNone/>
        <a:tabLst/>
        <a:defRPr sz="9800" b="0" i="0" u="none" strike="noStrike" cap="none" spc="0" baseline="0">
          <a:solidFill>
            <a:srgbClr val="FFFFFF">
              <a:alpha val="95000"/>
            </a:srgbClr>
          </a:solidFill>
          <a:uFillTx/>
          <a:latin typeface="+mn-lt"/>
          <a:ea typeface="+mn-ea"/>
          <a:cs typeface="+mn-cs"/>
          <a:sym typeface="Palatino"/>
        </a:defRPr>
      </a:lvl9pPr>
    </p:titleStyle>
    <p:bodyStyle>
      <a:lvl1pPr marL="749300" marR="0" indent="-749300" algn="l" defTabSz="825500" rtl="0" latinLnBrk="0">
        <a:lnSpc>
          <a:spcPct val="100000"/>
        </a:lnSpc>
        <a:spcBef>
          <a:spcPts val="5900"/>
        </a:spcBef>
        <a:spcAft>
          <a:spcPts val="0"/>
        </a:spcAft>
        <a:buClrTx/>
        <a:buSzPct val="40000"/>
        <a:buFontTx/>
        <a:buBlip>
          <a:blip r:embed="rId16"/>
        </a:buBlip>
        <a:tabLst/>
        <a:defRPr sz="6000" b="0" i="0" u="none" strike="noStrike" cap="none" spc="0" baseline="0">
          <a:solidFill>
            <a:srgbClr val="546056"/>
          </a:solidFill>
          <a:uFillTx/>
          <a:latin typeface="+mn-lt"/>
          <a:ea typeface="+mn-ea"/>
          <a:cs typeface="+mn-cs"/>
          <a:sym typeface="Palatino"/>
        </a:defRPr>
      </a:lvl1pPr>
      <a:lvl2pPr marL="1498600" marR="0" indent="-749300" algn="l" defTabSz="825500" rtl="0" latinLnBrk="0">
        <a:lnSpc>
          <a:spcPct val="100000"/>
        </a:lnSpc>
        <a:spcBef>
          <a:spcPts val="5900"/>
        </a:spcBef>
        <a:spcAft>
          <a:spcPts val="0"/>
        </a:spcAft>
        <a:buClrTx/>
        <a:buSzPct val="40000"/>
        <a:buFontTx/>
        <a:buBlip>
          <a:blip r:embed="rId16"/>
        </a:buBlip>
        <a:tabLst/>
        <a:defRPr sz="6000" b="0" i="0" u="none" strike="noStrike" cap="none" spc="0" baseline="0">
          <a:solidFill>
            <a:srgbClr val="546056"/>
          </a:solidFill>
          <a:uFillTx/>
          <a:latin typeface="+mn-lt"/>
          <a:ea typeface="+mn-ea"/>
          <a:cs typeface="+mn-cs"/>
          <a:sym typeface="Palatino"/>
        </a:defRPr>
      </a:lvl2pPr>
      <a:lvl3pPr marL="2247900" marR="0" indent="-749300" algn="l" defTabSz="825500" rtl="0" latinLnBrk="0">
        <a:lnSpc>
          <a:spcPct val="100000"/>
        </a:lnSpc>
        <a:spcBef>
          <a:spcPts val="5900"/>
        </a:spcBef>
        <a:spcAft>
          <a:spcPts val="0"/>
        </a:spcAft>
        <a:buClrTx/>
        <a:buSzPct val="40000"/>
        <a:buFontTx/>
        <a:buBlip>
          <a:blip r:embed="rId16"/>
        </a:buBlip>
        <a:tabLst/>
        <a:defRPr sz="6000" b="0" i="0" u="none" strike="noStrike" cap="none" spc="0" baseline="0">
          <a:solidFill>
            <a:srgbClr val="546056"/>
          </a:solidFill>
          <a:uFillTx/>
          <a:latin typeface="+mn-lt"/>
          <a:ea typeface="+mn-ea"/>
          <a:cs typeface="+mn-cs"/>
          <a:sym typeface="Palatino"/>
        </a:defRPr>
      </a:lvl3pPr>
      <a:lvl4pPr marL="2997200" marR="0" indent="-749300" algn="l" defTabSz="825500" rtl="0" latinLnBrk="0">
        <a:lnSpc>
          <a:spcPct val="100000"/>
        </a:lnSpc>
        <a:spcBef>
          <a:spcPts val="5900"/>
        </a:spcBef>
        <a:spcAft>
          <a:spcPts val="0"/>
        </a:spcAft>
        <a:buClrTx/>
        <a:buSzPct val="40000"/>
        <a:buFontTx/>
        <a:buBlip>
          <a:blip r:embed="rId16"/>
        </a:buBlip>
        <a:tabLst/>
        <a:defRPr sz="6000" b="0" i="0" u="none" strike="noStrike" cap="none" spc="0" baseline="0">
          <a:solidFill>
            <a:srgbClr val="546056"/>
          </a:solidFill>
          <a:uFillTx/>
          <a:latin typeface="+mn-lt"/>
          <a:ea typeface="+mn-ea"/>
          <a:cs typeface="+mn-cs"/>
          <a:sym typeface="Palatino"/>
        </a:defRPr>
      </a:lvl4pPr>
      <a:lvl5pPr marL="3746500" marR="0" indent="-749300" algn="l" defTabSz="825500" rtl="0" latinLnBrk="0">
        <a:lnSpc>
          <a:spcPct val="100000"/>
        </a:lnSpc>
        <a:spcBef>
          <a:spcPts val="5900"/>
        </a:spcBef>
        <a:spcAft>
          <a:spcPts val="0"/>
        </a:spcAft>
        <a:buClrTx/>
        <a:buSzPct val="40000"/>
        <a:buFontTx/>
        <a:buBlip>
          <a:blip r:embed="rId16"/>
        </a:buBlip>
        <a:tabLst/>
        <a:defRPr sz="6000" b="0" i="0" u="none" strike="noStrike" cap="none" spc="0" baseline="0">
          <a:solidFill>
            <a:srgbClr val="546056"/>
          </a:solidFill>
          <a:uFillTx/>
          <a:latin typeface="+mn-lt"/>
          <a:ea typeface="+mn-ea"/>
          <a:cs typeface="+mn-cs"/>
          <a:sym typeface="Palatino"/>
        </a:defRPr>
      </a:lvl5pPr>
      <a:lvl6pPr marL="4495800" marR="0" indent="-749300" algn="l" defTabSz="825500" rtl="0" latinLnBrk="0">
        <a:lnSpc>
          <a:spcPct val="100000"/>
        </a:lnSpc>
        <a:spcBef>
          <a:spcPts val="5900"/>
        </a:spcBef>
        <a:spcAft>
          <a:spcPts val="0"/>
        </a:spcAft>
        <a:buClrTx/>
        <a:buSzPct val="40000"/>
        <a:buFontTx/>
        <a:buBlip>
          <a:blip r:embed="rId16"/>
        </a:buBlip>
        <a:tabLst/>
        <a:defRPr sz="6000" b="0" i="0" u="none" strike="noStrike" cap="none" spc="0" baseline="0">
          <a:solidFill>
            <a:srgbClr val="546056"/>
          </a:solidFill>
          <a:uFillTx/>
          <a:latin typeface="+mn-lt"/>
          <a:ea typeface="+mn-ea"/>
          <a:cs typeface="+mn-cs"/>
          <a:sym typeface="Palatino"/>
        </a:defRPr>
      </a:lvl6pPr>
      <a:lvl7pPr marL="5245100" marR="0" indent="-749300" algn="l" defTabSz="825500" rtl="0" latinLnBrk="0">
        <a:lnSpc>
          <a:spcPct val="100000"/>
        </a:lnSpc>
        <a:spcBef>
          <a:spcPts val="5900"/>
        </a:spcBef>
        <a:spcAft>
          <a:spcPts val="0"/>
        </a:spcAft>
        <a:buClrTx/>
        <a:buSzPct val="40000"/>
        <a:buFontTx/>
        <a:buBlip>
          <a:blip r:embed="rId16"/>
        </a:buBlip>
        <a:tabLst/>
        <a:defRPr sz="6000" b="0" i="0" u="none" strike="noStrike" cap="none" spc="0" baseline="0">
          <a:solidFill>
            <a:srgbClr val="546056"/>
          </a:solidFill>
          <a:uFillTx/>
          <a:latin typeface="+mn-lt"/>
          <a:ea typeface="+mn-ea"/>
          <a:cs typeface="+mn-cs"/>
          <a:sym typeface="Palatino"/>
        </a:defRPr>
      </a:lvl7pPr>
      <a:lvl8pPr marL="5994400" marR="0" indent="-749300" algn="l" defTabSz="825500" rtl="0" latinLnBrk="0">
        <a:lnSpc>
          <a:spcPct val="100000"/>
        </a:lnSpc>
        <a:spcBef>
          <a:spcPts val="5900"/>
        </a:spcBef>
        <a:spcAft>
          <a:spcPts val="0"/>
        </a:spcAft>
        <a:buClrTx/>
        <a:buSzPct val="40000"/>
        <a:buFontTx/>
        <a:buBlip>
          <a:blip r:embed="rId16"/>
        </a:buBlip>
        <a:tabLst/>
        <a:defRPr sz="6000" b="0" i="0" u="none" strike="noStrike" cap="none" spc="0" baseline="0">
          <a:solidFill>
            <a:srgbClr val="546056"/>
          </a:solidFill>
          <a:uFillTx/>
          <a:latin typeface="+mn-lt"/>
          <a:ea typeface="+mn-ea"/>
          <a:cs typeface="+mn-cs"/>
          <a:sym typeface="Palatino"/>
        </a:defRPr>
      </a:lvl8pPr>
      <a:lvl9pPr marL="6743700" marR="0" indent="-749300" algn="l" defTabSz="825500" rtl="0" latinLnBrk="0">
        <a:lnSpc>
          <a:spcPct val="100000"/>
        </a:lnSpc>
        <a:spcBef>
          <a:spcPts val="5900"/>
        </a:spcBef>
        <a:spcAft>
          <a:spcPts val="0"/>
        </a:spcAft>
        <a:buClrTx/>
        <a:buSzPct val="40000"/>
        <a:buFontTx/>
        <a:buBlip>
          <a:blip r:embed="rId16"/>
        </a:buBlip>
        <a:tabLst/>
        <a:defRPr sz="6000" b="0" i="0" u="none" strike="noStrike" cap="none" spc="0" baseline="0">
          <a:solidFill>
            <a:srgbClr val="546056"/>
          </a:solidFill>
          <a:uFillTx/>
          <a:latin typeface="+mn-lt"/>
          <a:ea typeface="+mn-ea"/>
          <a:cs typeface="+mn-cs"/>
          <a:sym typeface="Palatino"/>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Palatino"/>
        </a:defRPr>
      </a:lvl1pPr>
      <a:lvl2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Palatino"/>
        </a:defRPr>
      </a:lvl2pPr>
      <a:lvl3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Palatino"/>
        </a:defRPr>
      </a:lvl3pPr>
      <a:lvl4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Palatino"/>
        </a:defRPr>
      </a:lvl4pPr>
      <a:lvl5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Palatino"/>
        </a:defRPr>
      </a:lvl5pPr>
      <a:lvl6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Palatino"/>
        </a:defRPr>
      </a:lvl6pPr>
      <a:lvl7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Palatino"/>
        </a:defRPr>
      </a:lvl7pPr>
      <a:lvl8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Palatino"/>
        </a:defRPr>
      </a:lvl8pPr>
      <a:lvl9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Palatino"/>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https://www.contractworks.com/blog/what-is-contract-lifecycle-management" TargetMode="External"/><Relationship Id="rId2" Type="http://schemas.openxmlformats.org/officeDocument/2006/relationships/hyperlink" Target="https://www.technologyreview.com/2018/11/17/103781/what-is-machine-learning-we-drew-you-another-flowchart/" TargetMode="External"/><Relationship Id="rId1" Type="http://schemas.openxmlformats.org/officeDocument/2006/relationships/slideLayout" Target="../slideLayouts/slideLayout6.xml"/><Relationship Id="rId5" Type="http://schemas.openxmlformats.org/officeDocument/2006/relationships/hyperlink" Target="https://www.contractexperience.com/resources/resources-main.html" TargetMode="External"/><Relationship Id="rId4" Type="http://schemas.openxmlformats.org/officeDocument/2006/relationships/hyperlink" Target="https://futureoflife.org/background/benefits-risks-of-artificial-intelligence/?cn-reloaded=1"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7.ti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1.ti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MSBA 395 | Final Practicum"/>
          <p:cNvSpPr txBox="1">
            <a:spLocks noGrp="1"/>
          </p:cNvSpPr>
          <p:nvPr>
            <p:ph type="ctrTitle"/>
          </p:nvPr>
        </p:nvSpPr>
        <p:spPr>
          <a:xfrm>
            <a:off x="1031990" y="5848142"/>
            <a:ext cx="21958301" cy="4089401"/>
          </a:xfrm>
          <a:prstGeom prst="rect">
            <a:avLst/>
          </a:prstGeom>
        </p:spPr>
        <p:txBody>
          <a:bodyPr/>
          <a:lstStyle>
            <a:lvl1pPr>
              <a:defRPr>
                <a:solidFill>
                  <a:srgbClr val="000000"/>
                </a:solidFill>
              </a:defRPr>
            </a:lvl1pPr>
          </a:lstStyle>
          <a:p>
            <a:r>
              <a:t>MSBA 395 | Final Practicum</a:t>
            </a:r>
          </a:p>
        </p:txBody>
      </p:sp>
      <p:sp>
        <p:nvSpPr>
          <p:cNvPr id="132" name="Saloni Jain | Golden Gate University"/>
          <p:cNvSpPr txBox="1">
            <a:spLocks noGrp="1"/>
          </p:cNvSpPr>
          <p:nvPr>
            <p:ph type="subTitle" sz="quarter" idx="1"/>
          </p:nvPr>
        </p:nvSpPr>
        <p:spPr>
          <a:xfrm>
            <a:off x="1212849" y="10159439"/>
            <a:ext cx="21958301" cy="1968501"/>
          </a:xfrm>
          <a:prstGeom prst="rect">
            <a:avLst/>
          </a:prstGeom>
        </p:spPr>
        <p:txBody>
          <a:bodyPr/>
          <a:lstStyle>
            <a:lvl1pPr>
              <a:defRPr i="0"/>
            </a:lvl1pPr>
          </a:lstStyle>
          <a:p>
            <a:r>
              <a:t>Saloni Jain | Golden Gate University </a:t>
            </a:r>
          </a:p>
        </p:txBody>
      </p:sp>
      <p:pic>
        <p:nvPicPr>
          <p:cNvPr id="133" name="Image" descr="Image"/>
          <p:cNvPicPr>
            <a:picLocks noChangeAspect="1"/>
          </p:cNvPicPr>
          <p:nvPr/>
        </p:nvPicPr>
        <p:blipFill>
          <a:blip r:embed="rId2"/>
          <a:stretch>
            <a:fillRect/>
          </a:stretch>
        </p:blipFill>
        <p:spPr>
          <a:xfrm>
            <a:off x="7557943" y="2687878"/>
            <a:ext cx="8906395" cy="6050173"/>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Progress till date"/>
          <p:cNvSpPr txBox="1">
            <a:spLocks noGrp="1"/>
          </p:cNvSpPr>
          <p:nvPr>
            <p:ph type="title"/>
          </p:nvPr>
        </p:nvSpPr>
        <p:spPr>
          <a:xfrm>
            <a:off x="1219200" y="-3302878"/>
            <a:ext cx="22378833" cy="4914901"/>
          </a:xfrm>
          <a:prstGeom prst="rect">
            <a:avLst/>
          </a:prstGeom>
        </p:spPr>
        <p:txBody>
          <a:bodyPr/>
          <a:lstStyle/>
          <a:p>
            <a:r>
              <a:t>Progress till date </a:t>
            </a:r>
          </a:p>
        </p:txBody>
      </p:sp>
      <p:sp>
        <p:nvSpPr>
          <p:cNvPr id="170" name="Use cases of AI and contract management"/>
          <p:cNvSpPr txBox="1">
            <a:spLocks noGrp="1"/>
          </p:cNvSpPr>
          <p:nvPr>
            <p:ph type="body" sz="half" idx="1"/>
          </p:nvPr>
        </p:nvSpPr>
        <p:spPr>
          <a:xfrm>
            <a:off x="1219200" y="1967622"/>
            <a:ext cx="22378833" cy="5054601"/>
          </a:xfrm>
          <a:prstGeom prst="rect">
            <a:avLst/>
          </a:prstGeom>
        </p:spPr>
        <p:txBody>
          <a:bodyPr/>
          <a:lstStyle/>
          <a:p>
            <a:r>
              <a:rPr dirty="0"/>
              <a:t>Use cases of AI and contract management</a:t>
            </a:r>
          </a:p>
        </p:txBody>
      </p:sp>
      <p:sp>
        <p:nvSpPr>
          <p:cNvPr id="171" name="In this second phase, we concentrated categorizing various terminologies that will help us in the easy identification of the keywords search. Then we focused on simplifying the document structures and the metadata library. Categorizing the raw terminolog"/>
          <p:cNvSpPr txBox="1"/>
          <p:nvPr/>
        </p:nvSpPr>
        <p:spPr>
          <a:xfrm>
            <a:off x="13280573" y="4956455"/>
            <a:ext cx="9924840" cy="103562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457200">
              <a:defRPr sz="3300">
                <a:solidFill>
                  <a:srgbClr val="000000"/>
                </a:solidFill>
                <a:latin typeface="Times New Roman"/>
                <a:ea typeface="Times New Roman"/>
                <a:cs typeface="Times New Roman"/>
                <a:sym typeface="Times New Roman"/>
              </a:defRPr>
            </a:lvl1pPr>
          </a:lstStyle>
          <a:p>
            <a:pPr>
              <a:lnSpc>
                <a:spcPct val="200000"/>
              </a:lnSpc>
            </a:pPr>
            <a:r>
              <a:rPr dirty="0"/>
              <a:t>In this second phase, we concentrated categorizing various terminologies that will help us in the easy identification of the keywords search. Then we focused on simplifying the document structures and the metadata library. Categorizing the raw terminology narrowed down the result and generated the desired output. </a:t>
            </a:r>
          </a:p>
        </p:txBody>
      </p:sp>
      <p:pic>
        <p:nvPicPr>
          <p:cNvPr id="172" name="Screen Shot 2020-08-19 at 7.07.54 PM.png" descr="Screen Shot 2020-08-19 at 7.07.54 PM.png"/>
          <p:cNvPicPr>
            <a:picLocks noChangeAspect="1"/>
          </p:cNvPicPr>
          <p:nvPr/>
        </p:nvPicPr>
        <p:blipFill>
          <a:blip r:embed="rId2"/>
          <a:stretch>
            <a:fillRect/>
          </a:stretch>
        </p:blipFill>
        <p:spPr>
          <a:xfrm>
            <a:off x="1387718" y="4019549"/>
            <a:ext cx="11161141" cy="7347615"/>
          </a:xfrm>
          <a:prstGeom prst="rect">
            <a:avLst/>
          </a:prstGeom>
          <a:ln w="25400">
            <a:solidFill>
              <a:srgbClr val="000000"/>
            </a:solidFill>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rogress till date ~ Overview of the Categorization List"/>
          <p:cNvSpPr txBox="1">
            <a:spLocks noGrp="1"/>
          </p:cNvSpPr>
          <p:nvPr>
            <p:ph type="title"/>
          </p:nvPr>
        </p:nvSpPr>
        <p:spPr>
          <a:xfrm>
            <a:off x="1219200" y="-3302878"/>
            <a:ext cx="22378833" cy="4914901"/>
          </a:xfrm>
          <a:prstGeom prst="rect">
            <a:avLst/>
          </a:prstGeom>
        </p:spPr>
        <p:txBody>
          <a:bodyPr/>
          <a:lstStyle/>
          <a:p>
            <a:r>
              <a:t>Progress till date ~ Overview of the Categorization List</a:t>
            </a:r>
          </a:p>
        </p:txBody>
      </p:sp>
      <p:sp>
        <p:nvSpPr>
          <p:cNvPr id="175" name="Use cases of AI and contract management"/>
          <p:cNvSpPr txBox="1">
            <a:spLocks noGrp="1"/>
          </p:cNvSpPr>
          <p:nvPr>
            <p:ph type="body" sz="half" idx="1"/>
          </p:nvPr>
        </p:nvSpPr>
        <p:spPr>
          <a:xfrm>
            <a:off x="1219199" y="1733611"/>
            <a:ext cx="22378834" cy="5054601"/>
          </a:xfrm>
          <a:prstGeom prst="rect">
            <a:avLst/>
          </a:prstGeom>
        </p:spPr>
        <p:txBody>
          <a:bodyPr/>
          <a:lstStyle/>
          <a:p>
            <a:r>
              <a:t>Use cases of AI and contract management</a:t>
            </a:r>
          </a:p>
        </p:txBody>
      </p:sp>
      <p:pic>
        <p:nvPicPr>
          <p:cNvPr id="176" name="Screen Shot 2020-08-19 at 7.09.44 PM.png" descr="Screen Shot 2020-08-19 at 7.09.44 PM.png"/>
          <p:cNvPicPr>
            <a:picLocks noChangeAspect="1"/>
          </p:cNvPicPr>
          <p:nvPr/>
        </p:nvPicPr>
        <p:blipFill>
          <a:blip r:embed="rId2"/>
          <a:stretch>
            <a:fillRect/>
          </a:stretch>
        </p:blipFill>
        <p:spPr>
          <a:xfrm>
            <a:off x="1342476" y="3278659"/>
            <a:ext cx="10553476" cy="5268242"/>
          </a:xfrm>
          <a:prstGeom prst="rect">
            <a:avLst/>
          </a:prstGeom>
          <a:ln w="25400">
            <a:solidFill>
              <a:srgbClr val="000000"/>
            </a:solidFill>
            <a:miter lim="400000"/>
          </a:ln>
        </p:spPr>
      </p:pic>
      <p:pic>
        <p:nvPicPr>
          <p:cNvPr id="177" name="Screen Shot 2020-08-19 at 7.10.06 PM.png" descr="Screen Shot 2020-08-19 at 7.10.06 PM.png"/>
          <p:cNvPicPr>
            <a:picLocks noChangeAspect="1"/>
          </p:cNvPicPr>
          <p:nvPr/>
        </p:nvPicPr>
        <p:blipFill>
          <a:blip r:embed="rId3"/>
          <a:stretch>
            <a:fillRect/>
          </a:stretch>
        </p:blipFill>
        <p:spPr>
          <a:xfrm>
            <a:off x="12594341" y="6396656"/>
            <a:ext cx="10700107" cy="6413259"/>
          </a:xfrm>
          <a:prstGeom prst="rect">
            <a:avLst/>
          </a:prstGeom>
          <a:ln w="25400">
            <a:solidFill>
              <a:srgbClr val="000000"/>
            </a:solidFill>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Progress till date"/>
          <p:cNvSpPr txBox="1">
            <a:spLocks noGrp="1"/>
          </p:cNvSpPr>
          <p:nvPr>
            <p:ph type="title"/>
          </p:nvPr>
        </p:nvSpPr>
        <p:spPr>
          <a:xfrm>
            <a:off x="1219200" y="-3302878"/>
            <a:ext cx="22378833" cy="4914901"/>
          </a:xfrm>
          <a:prstGeom prst="rect">
            <a:avLst/>
          </a:prstGeom>
        </p:spPr>
        <p:txBody>
          <a:bodyPr/>
          <a:lstStyle/>
          <a:p>
            <a:r>
              <a:t>Progress till date </a:t>
            </a:r>
          </a:p>
        </p:txBody>
      </p:sp>
      <p:sp>
        <p:nvSpPr>
          <p:cNvPr id="180" name="Use cases of AI and contract management"/>
          <p:cNvSpPr txBox="1">
            <a:spLocks noGrp="1"/>
          </p:cNvSpPr>
          <p:nvPr>
            <p:ph type="body" sz="quarter" idx="1"/>
          </p:nvPr>
        </p:nvSpPr>
        <p:spPr>
          <a:xfrm>
            <a:off x="1219200" y="1967622"/>
            <a:ext cx="22378833" cy="1219835"/>
          </a:xfrm>
          <a:prstGeom prst="rect">
            <a:avLst/>
          </a:prstGeom>
        </p:spPr>
        <p:txBody>
          <a:bodyPr/>
          <a:lstStyle/>
          <a:p>
            <a:r>
              <a:t>Use cases of AI and contract management</a:t>
            </a:r>
          </a:p>
        </p:txBody>
      </p:sp>
      <p:sp>
        <p:nvSpPr>
          <p:cNvPr id="181" name="The third phase focused on narrowing down the context part of the output generated. The cluttered context made it hard to identify the categories as well as the keywords we were looking for. After running the code, the output generated had the text, seco"/>
          <p:cNvSpPr txBox="1"/>
          <p:nvPr/>
        </p:nvSpPr>
        <p:spPr>
          <a:xfrm>
            <a:off x="16299322" y="3903403"/>
            <a:ext cx="6812486" cy="103562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457200">
              <a:lnSpc>
                <a:spcPct val="200000"/>
              </a:lnSpc>
              <a:defRPr sz="2700">
                <a:solidFill>
                  <a:srgbClr val="000000"/>
                </a:solidFill>
                <a:latin typeface="Times New Roman"/>
                <a:ea typeface="Times New Roman"/>
                <a:cs typeface="Times New Roman"/>
                <a:sym typeface="Times New Roman"/>
              </a:defRPr>
            </a:lvl1pPr>
          </a:lstStyle>
          <a:p>
            <a:r>
              <a:rPr dirty="0"/>
              <a:t>The third phase focused on narrowing down the context part of the output generated. The cluttered context made it hard to identify the categories as well as the keywords we were looking for. After running the code, the output generated had the text, secondary term, secondary synonyms and the secondary context. This was done in order to gather the surrounding text which the original text/context missed out. This gathering of the secondary text will help in better understanding of the output. </a:t>
            </a:r>
          </a:p>
        </p:txBody>
      </p:sp>
      <p:pic>
        <p:nvPicPr>
          <p:cNvPr id="182" name="Screen Shot 2020-08-19 at 7.11.19 PM.png" descr="Screen Shot 2020-08-19 at 7.11.19 PM.png"/>
          <p:cNvPicPr>
            <a:picLocks noChangeAspect="1"/>
          </p:cNvPicPr>
          <p:nvPr/>
        </p:nvPicPr>
        <p:blipFill>
          <a:blip r:embed="rId2"/>
          <a:stretch>
            <a:fillRect/>
          </a:stretch>
        </p:blipFill>
        <p:spPr>
          <a:xfrm>
            <a:off x="961415" y="3555756"/>
            <a:ext cx="14751211" cy="8480273"/>
          </a:xfrm>
          <a:prstGeom prst="rect">
            <a:avLst/>
          </a:prstGeom>
          <a:ln w="25400">
            <a:solidFill>
              <a:srgbClr val="000000"/>
            </a:solidFill>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Progress till date"/>
          <p:cNvSpPr txBox="1">
            <a:spLocks noGrp="1"/>
          </p:cNvSpPr>
          <p:nvPr>
            <p:ph type="title"/>
          </p:nvPr>
        </p:nvSpPr>
        <p:spPr>
          <a:xfrm>
            <a:off x="1219200" y="-3302878"/>
            <a:ext cx="22378833" cy="4914901"/>
          </a:xfrm>
          <a:prstGeom prst="rect">
            <a:avLst/>
          </a:prstGeom>
        </p:spPr>
        <p:txBody>
          <a:bodyPr/>
          <a:lstStyle/>
          <a:p>
            <a:r>
              <a:t>Progress till date </a:t>
            </a:r>
          </a:p>
        </p:txBody>
      </p:sp>
      <p:sp>
        <p:nvSpPr>
          <p:cNvPr id="185" name="Use cases of AI and contract management"/>
          <p:cNvSpPr txBox="1">
            <a:spLocks noGrp="1"/>
          </p:cNvSpPr>
          <p:nvPr>
            <p:ph type="body" sz="quarter" idx="1"/>
          </p:nvPr>
        </p:nvSpPr>
        <p:spPr>
          <a:xfrm>
            <a:off x="1219200" y="1967622"/>
            <a:ext cx="22378833" cy="1219835"/>
          </a:xfrm>
          <a:prstGeom prst="rect">
            <a:avLst/>
          </a:prstGeom>
        </p:spPr>
        <p:txBody>
          <a:bodyPr/>
          <a:lstStyle/>
          <a:p>
            <a:r>
              <a:t>Use cases of AI and contract management</a:t>
            </a:r>
          </a:p>
        </p:txBody>
      </p:sp>
      <p:sp>
        <p:nvSpPr>
          <p:cNvPr id="186" name="This phase was more focused on implementing an automated OCR system. After implementing that, there were two approaches to provide the output: a) Rule based; b) Rule based combined with Machine Learning entity extraction. After applying both the approach"/>
          <p:cNvSpPr txBox="1"/>
          <p:nvPr/>
        </p:nvSpPr>
        <p:spPr>
          <a:xfrm>
            <a:off x="16252520" y="3543056"/>
            <a:ext cx="6812486" cy="103562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457200">
              <a:lnSpc>
                <a:spcPct val="200000"/>
              </a:lnSpc>
              <a:defRPr sz="3000">
                <a:solidFill>
                  <a:srgbClr val="000000"/>
                </a:solidFill>
                <a:latin typeface="Times New Roman"/>
                <a:ea typeface="Times New Roman"/>
                <a:cs typeface="Times New Roman"/>
                <a:sym typeface="Times New Roman"/>
              </a:defRPr>
            </a:lvl1pPr>
          </a:lstStyle>
          <a:p>
            <a:r>
              <a:rPr dirty="0"/>
              <a:t>This phase was more focused on implementing an automated OCR system. After implementing that, there were two approaches to provide the output: a) Rule based; b) Rule based combined with Machine Learning entity extraction. After applying both the approaches, the results were better in the second approach (as mentioned in the figure). </a:t>
            </a:r>
          </a:p>
        </p:txBody>
      </p:sp>
      <p:pic>
        <p:nvPicPr>
          <p:cNvPr id="187" name="Screen Shot 2020-08-19 at 7.12.58 PM.png" descr="Screen Shot 2020-08-19 at 7.12.58 PM.png"/>
          <p:cNvPicPr>
            <a:picLocks noChangeAspect="1"/>
          </p:cNvPicPr>
          <p:nvPr/>
        </p:nvPicPr>
        <p:blipFill>
          <a:blip r:embed="rId2"/>
          <a:stretch>
            <a:fillRect/>
          </a:stretch>
        </p:blipFill>
        <p:spPr>
          <a:xfrm>
            <a:off x="1037304" y="3743300"/>
            <a:ext cx="14659294" cy="8275408"/>
          </a:xfrm>
          <a:prstGeom prst="rect">
            <a:avLst/>
          </a:prstGeom>
          <a:ln w="25400">
            <a:solidFill>
              <a:srgbClr val="000000"/>
            </a:solidFill>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ample Work of the Output"/>
          <p:cNvSpPr txBox="1">
            <a:spLocks noGrp="1"/>
          </p:cNvSpPr>
          <p:nvPr>
            <p:ph type="title"/>
          </p:nvPr>
        </p:nvSpPr>
        <p:spPr>
          <a:xfrm>
            <a:off x="1406409" y="-970783"/>
            <a:ext cx="21958301" cy="4165601"/>
          </a:xfrm>
          <a:prstGeom prst="rect">
            <a:avLst/>
          </a:prstGeom>
        </p:spPr>
        <p:txBody>
          <a:bodyPr/>
          <a:lstStyle/>
          <a:p>
            <a:r>
              <a:t>Sample Work of the Output</a:t>
            </a:r>
          </a:p>
        </p:txBody>
      </p:sp>
      <p:pic>
        <p:nvPicPr>
          <p:cNvPr id="190" name="Picture1.png" descr="Picture1.png"/>
          <p:cNvPicPr>
            <a:picLocks noChangeAspect="1"/>
          </p:cNvPicPr>
          <p:nvPr/>
        </p:nvPicPr>
        <p:blipFill>
          <a:blip r:embed="rId2"/>
          <a:stretch>
            <a:fillRect/>
          </a:stretch>
        </p:blipFill>
        <p:spPr>
          <a:xfrm>
            <a:off x="2367867" y="2197118"/>
            <a:ext cx="20569913" cy="10109145"/>
          </a:xfrm>
          <a:prstGeom prst="rect">
            <a:avLst/>
          </a:prstGeom>
          <a:ln w="25400">
            <a:solidFill>
              <a:srgbClr val="000000"/>
            </a:solidFill>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ample Work of the Output"/>
          <p:cNvSpPr txBox="1">
            <a:spLocks noGrp="1"/>
          </p:cNvSpPr>
          <p:nvPr>
            <p:ph type="title"/>
          </p:nvPr>
        </p:nvSpPr>
        <p:spPr>
          <a:xfrm>
            <a:off x="1406409" y="-970783"/>
            <a:ext cx="21958301" cy="4165601"/>
          </a:xfrm>
          <a:prstGeom prst="rect">
            <a:avLst/>
          </a:prstGeom>
        </p:spPr>
        <p:txBody>
          <a:bodyPr/>
          <a:lstStyle/>
          <a:p>
            <a:r>
              <a:t>Sample Work of the Output</a:t>
            </a:r>
          </a:p>
        </p:txBody>
      </p:sp>
      <p:pic>
        <p:nvPicPr>
          <p:cNvPr id="193" name="p 2.png" descr="p 2.png"/>
          <p:cNvPicPr>
            <a:picLocks noChangeAspect="1"/>
          </p:cNvPicPr>
          <p:nvPr/>
        </p:nvPicPr>
        <p:blipFill>
          <a:blip r:embed="rId2"/>
          <a:stretch>
            <a:fillRect/>
          </a:stretch>
        </p:blipFill>
        <p:spPr>
          <a:xfrm>
            <a:off x="3715298" y="1946013"/>
            <a:ext cx="17340522" cy="8522051"/>
          </a:xfrm>
          <a:prstGeom prst="rect">
            <a:avLst/>
          </a:prstGeom>
          <a:ln w="25400">
            <a:solidFill>
              <a:srgbClr val="000000"/>
            </a:solidFill>
            <a:miter lim="400000"/>
          </a:ln>
        </p:spPr>
      </p:pic>
      <p:sp>
        <p:nvSpPr>
          <p:cNvPr id="194" name="After improvising, we have categorized the metadata field into several columns such as category, original key word, searched keyword, text, secondary term, secondary synonym, secondary context etc which helped in gathering the surrounding text which the "/>
          <p:cNvSpPr txBox="1"/>
          <p:nvPr/>
        </p:nvSpPr>
        <p:spPr>
          <a:xfrm>
            <a:off x="1670495" y="10913133"/>
            <a:ext cx="22049744" cy="416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457200">
              <a:lnSpc>
                <a:spcPct val="200000"/>
              </a:lnSpc>
              <a:defRPr sz="2200">
                <a:solidFill>
                  <a:srgbClr val="000000"/>
                </a:solidFill>
                <a:latin typeface="Times New Roman"/>
                <a:ea typeface="Times New Roman"/>
                <a:cs typeface="Times New Roman"/>
                <a:sym typeface="Times New Roman"/>
              </a:defRPr>
            </a:lvl1pPr>
          </a:lstStyle>
          <a:p>
            <a:r>
              <a:t>After improvising, we have categorized the metadata field into several columns such as category, original key word, searched keyword, text, secondary term, secondary synonym, secondary context etc which helped in gathering the surrounding text which the original context/synonym did not pick up. Apart from this, when this output was analyzed in Tableau, it not only helped in better understanding of the output but also gave it a cleaner look</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Key Findings"/>
          <p:cNvSpPr txBox="1">
            <a:spLocks noGrp="1"/>
          </p:cNvSpPr>
          <p:nvPr>
            <p:ph type="title"/>
          </p:nvPr>
        </p:nvSpPr>
        <p:spPr>
          <a:xfrm>
            <a:off x="1406409" y="-970783"/>
            <a:ext cx="21958301" cy="4165601"/>
          </a:xfrm>
          <a:prstGeom prst="rect">
            <a:avLst/>
          </a:prstGeom>
        </p:spPr>
        <p:txBody>
          <a:bodyPr/>
          <a:lstStyle/>
          <a:p>
            <a:r>
              <a:t>Key Findings</a:t>
            </a:r>
          </a:p>
        </p:txBody>
      </p:sp>
      <p:sp>
        <p:nvSpPr>
          <p:cNvPr id="197" name="Initial Stage: In the initial stage, we were able to extract the section of the document along with its category, keyword synonym, original keyword and the context. The context section however needed to be changed and to be on point."/>
          <p:cNvSpPr txBox="1"/>
          <p:nvPr/>
        </p:nvSpPr>
        <p:spPr>
          <a:xfrm>
            <a:off x="1670495" y="10913133"/>
            <a:ext cx="22049744" cy="416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l" defTabSz="457200">
              <a:lnSpc>
                <a:spcPct val="200000"/>
              </a:lnSpc>
              <a:defRPr sz="3000">
                <a:solidFill>
                  <a:srgbClr val="000000"/>
                </a:solidFill>
                <a:latin typeface="Times Roman"/>
                <a:ea typeface="Times Roman"/>
                <a:cs typeface="Times Roman"/>
                <a:sym typeface="Times Roman"/>
              </a:defRPr>
            </a:pPr>
            <a:r>
              <a:rPr b="1">
                <a:solidFill>
                  <a:srgbClr val="0268A5"/>
                </a:solidFill>
              </a:rPr>
              <a:t>Initial Stage: </a:t>
            </a:r>
            <a:r>
              <a:t>In the initial stage, we were able to extract the section of the document along with its category, keyword synonym, original keyword and the context. The context section however needed to be changed and to be on point. </a:t>
            </a:r>
          </a:p>
        </p:txBody>
      </p:sp>
      <p:pic>
        <p:nvPicPr>
          <p:cNvPr id="198" name="p3.png" descr="p3.png"/>
          <p:cNvPicPr>
            <a:picLocks noChangeAspect="1"/>
          </p:cNvPicPr>
          <p:nvPr/>
        </p:nvPicPr>
        <p:blipFill>
          <a:blip r:embed="rId2"/>
          <a:stretch>
            <a:fillRect/>
          </a:stretch>
        </p:blipFill>
        <p:spPr>
          <a:xfrm>
            <a:off x="3138429" y="1753044"/>
            <a:ext cx="19113876" cy="8780948"/>
          </a:xfrm>
          <a:prstGeom prst="rect">
            <a:avLst/>
          </a:prstGeom>
          <a:ln w="25400">
            <a:solidFill>
              <a:srgbClr val="000000"/>
            </a:solidFill>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Key Findings"/>
          <p:cNvSpPr txBox="1">
            <a:spLocks noGrp="1"/>
          </p:cNvSpPr>
          <p:nvPr>
            <p:ph type="title"/>
          </p:nvPr>
        </p:nvSpPr>
        <p:spPr>
          <a:xfrm>
            <a:off x="1406409" y="-970783"/>
            <a:ext cx="21958301" cy="4165601"/>
          </a:xfrm>
          <a:prstGeom prst="rect">
            <a:avLst/>
          </a:prstGeom>
        </p:spPr>
        <p:txBody>
          <a:bodyPr/>
          <a:lstStyle/>
          <a:p>
            <a:r>
              <a:t>Key Findings</a:t>
            </a:r>
          </a:p>
        </p:txBody>
      </p:sp>
      <p:sp>
        <p:nvSpPr>
          <p:cNvPr id="201" name="Mid-Point: In the mid-point, we focused on getting the possible matches which will help in identifying the keyword we’re looking for. For example, we want to know the Account Owner of which is mentioned in the contract, rather than reading the entire con"/>
          <p:cNvSpPr txBox="1"/>
          <p:nvPr/>
        </p:nvSpPr>
        <p:spPr>
          <a:xfrm>
            <a:off x="1360687" y="10913133"/>
            <a:ext cx="22049744" cy="416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l" defTabSz="457200">
              <a:lnSpc>
                <a:spcPct val="200000"/>
              </a:lnSpc>
              <a:defRPr sz="2500">
                <a:solidFill>
                  <a:srgbClr val="000000"/>
                </a:solidFill>
                <a:latin typeface="Times Roman"/>
                <a:ea typeface="Times Roman"/>
                <a:cs typeface="Times Roman"/>
                <a:sym typeface="Times Roman"/>
              </a:defRPr>
            </a:pPr>
            <a:r>
              <a:rPr b="1">
                <a:solidFill>
                  <a:srgbClr val="0268A5"/>
                </a:solidFill>
              </a:rPr>
              <a:t>Mid-Point: </a:t>
            </a:r>
            <a:r>
              <a:t>In the mid-point, we focused on getting the possible matches which will help in identifying the keyword we’re looking for. For example, we want to know the Account Owner of which is mentioned in the contract, rather than reading the entire context, the possible matches helped us in identifying the account owner. One can surely read the context for more information. </a:t>
            </a:r>
          </a:p>
        </p:txBody>
      </p:sp>
      <p:pic>
        <p:nvPicPr>
          <p:cNvPr id="202" name="p4.png" descr="p4.png"/>
          <p:cNvPicPr>
            <a:picLocks noChangeAspect="1"/>
          </p:cNvPicPr>
          <p:nvPr/>
        </p:nvPicPr>
        <p:blipFill>
          <a:blip r:embed="rId2"/>
          <a:stretch>
            <a:fillRect/>
          </a:stretch>
        </p:blipFill>
        <p:spPr>
          <a:xfrm>
            <a:off x="2070465" y="1813887"/>
            <a:ext cx="20243070" cy="8780649"/>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Key Findings"/>
          <p:cNvSpPr txBox="1">
            <a:spLocks noGrp="1"/>
          </p:cNvSpPr>
          <p:nvPr>
            <p:ph type="title"/>
          </p:nvPr>
        </p:nvSpPr>
        <p:spPr>
          <a:xfrm>
            <a:off x="1406409" y="-970783"/>
            <a:ext cx="21958301" cy="4165601"/>
          </a:xfrm>
          <a:prstGeom prst="rect">
            <a:avLst/>
          </a:prstGeom>
        </p:spPr>
        <p:txBody>
          <a:bodyPr/>
          <a:lstStyle/>
          <a:p>
            <a:r>
              <a:t>Key Findings</a:t>
            </a:r>
          </a:p>
        </p:txBody>
      </p:sp>
      <p:sp>
        <p:nvSpPr>
          <p:cNvPr id="205" name="End Point: In the final stage, we focused on getting the outcome as precise as possible. For example, if we are looking for “effective date”, the outcome will help in identifying the possible matches (as date) and the term list. Along with the context, i"/>
          <p:cNvSpPr txBox="1"/>
          <p:nvPr/>
        </p:nvSpPr>
        <p:spPr>
          <a:xfrm>
            <a:off x="1360687" y="10913133"/>
            <a:ext cx="22049744" cy="416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l" defTabSz="457200">
              <a:lnSpc>
                <a:spcPct val="200000"/>
              </a:lnSpc>
              <a:defRPr sz="2400">
                <a:solidFill>
                  <a:srgbClr val="000000"/>
                </a:solidFill>
                <a:latin typeface="Times Roman"/>
                <a:ea typeface="Times Roman"/>
                <a:cs typeface="Times Roman"/>
                <a:sym typeface="Times Roman"/>
              </a:defRPr>
            </a:pPr>
            <a:r>
              <a:rPr b="1">
                <a:solidFill>
                  <a:srgbClr val="0268A5"/>
                </a:solidFill>
              </a:rPr>
              <a:t>End Point: </a:t>
            </a:r>
            <a:r>
              <a:t>In the final stage, we focused on getting the outcome as precise as possible. For example, if we are looking for “effective date”, the outcome will help in identifying the possible matches (as date) and the term list. Along with the context, it also shows the clean text which helps in understanding the outcome in a better way.  As compared to the initial stage, we’re in a better position to identify the outcome. Instead of reading the entire context, we have the possible matches along with the context and the clean text. </a:t>
            </a:r>
          </a:p>
        </p:txBody>
      </p:sp>
      <p:pic>
        <p:nvPicPr>
          <p:cNvPr id="206" name="p5.png" descr="p5.png"/>
          <p:cNvPicPr>
            <a:picLocks noChangeAspect="1"/>
          </p:cNvPicPr>
          <p:nvPr/>
        </p:nvPicPr>
        <p:blipFill>
          <a:blip r:embed="rId2"/>
          <a:stretch>
            <a:fillRect/>
          </a:stretch>
        </p:blipFill>
        <p:spPr>
          <a:xfrm>
            <a:off x="2121598" y="1878856"/>
            <a:ext cx="20527922" cy="8553301"/>
          </a:xfrm>
          <a:prstGeom prst="rect">
            <a:avLst/>
          </a:prstGeom>
          <a:ln w="25400">
            <a:solidFill>
              <a:srgbClr val="000000"/>
            </a:solidFill>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ableau Dashboard"/>
          <p:cNvSpPr txBox="1">
            <a:spLocks noGrp="1"/>
          </p:cNvSpPr>
          <p:nvPr>
            <p:ph type="title"/>
          </p:nvPr>
        </p:nvSpPr>
        <p:spPr>
          <a:xfrm>
            <a:off x="1406409" y="-970783"/>
            <a:ext cx="21958301" cy="4165601"/>
          </a:xfrm>
          <a:prstGeom prst="rect">
            <a:avLst/>
          </a:prstGeom>
        </p:spPr>
        <p:txBody>
          <a:bodyPr/>
          <a:lstStyle/>
          <a:p>
            <a:r>
              <a:t>Tableau Dashboard</a:t>
            </a:r>
          </a:p>
        </p:txBody>
      </p:sp>
      <p:sp>
        <p:nvSpPr>
          <p:cNvPr id="209" name="This dashboard focused on the Original Metadata Vs the Metadata Match. We categorized the terminology into various categories and assigned them metadata’s. This metadata was then matched by the original metadata and the outcome was as follows which had t"/>
          <p:cNvSpPr txBox="1"/>
          <p:nvPr/>
        </p:nvSpPr>
        <p:spPr>
          <a:xfrm>
            <a:off x="1360687" y="11699265"/>
            <a:ext cx="22049744" cy="21158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425195">
              <a:lnSpc>
                <a:spcPct val="200000"/>
              </a:lnSpc>
              <a:defRPr sz="2418" b="1">
                <a:solidFill>
                  <a:srgbClr val="000000"/>
                </a:solidFill>
                <a:latin typeface="Times Roman"/>
                <a:ea typeface="Times Roman"/>
                <a:cs typeface="Times Roman"/>
                <a:sym typeface="Times Roman"/>
              </a:defRPr>
            </a:lvl1pPr>
          </a:lstStyle>
          <a:p>
            <a:r>
              <a:t>This dashboard focused on the Original Metadata Vs the Metadata Match. We categorized the terminology into various categories and assigned them metadata’s. This metadata was then matched by the original metadata and the outcome was as follows which had the context, along with the metadata matches and possible matches. </a:t>
            </a:r>
          </a:p>
        </p:txBody>
      </p:sp>
      <p:pic>
        <p:nvPicPr>
          <p:cNvPr id="210" name="p6.png" descr="p6.png"/>
          <p:cNvPicPr>
            <a:picLocks noChangeAspect="1"/>
          </p:cNvPicPr>
          <p:nvPr/>
        </p:nvPicPr>
        <p:blipFill>
          <a:blip r:embed="rId2"/>
          <a:stretch>
            <a:fillRect/>
          </a:stretch>
        </p:blipFill>
        <p:spPr>
          <a:xfrm>
            <a:off x="4159629" y="1679440"/>
            <a:ext cx="16064742" cy="9748689"/>
          </a:xfrm>
          <a:prstGeom prst="rect">
            <a:avLst/>
          </a:prstGeom>
          <a:ln w="25400">
            <a:solidFill>
              <a:srgbClr val="000000"/>
            </a:solidFill>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Contents"/>
          <p:cNvSpPr txBox="1">
            <a:spLocks noGrp="1"/>
          </p:cNvSpPr>
          <p:nvPr>
            <p:ph type="title"/>
          </p:nvPr>
        </p:nvSpPr>
        <p:spPr>
          <a:prstGeom prst="rect">
            <a:avLst/>
          </a:prstGeom>
        </p:spPr>
        <p:txBody>
          <a:bodyPr/>
          <a:lstStyle/>
          <a:p>
            <a:r>
              <a:rPr dirty="0"/>
              <a:t>Contents</a:t>
            </a:r>
          </a:p>
        </p:txBody>
      </p:sp>
      <p:sp>
        <p:nvSpPr>
          <p:cNvPr id="136" name="Foreword…"/>
          <p:cNvSpPr txBox="1"/>
          <p:nvPr/>
        </p:nvSpPr>
        <p:spPr>
          <a:xfrm>
            <a:off x="591182" y="3283795"/>
            <a:ext cx="22452799" cy="94743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549486" indent="-549486" algn="l">
              <a:lnSpc>
                <a:spcPct val="200000"/>
              </a:lnSpc>
              <a:buSzPct val="80000"/>
              <a:buChar char="•"/>
              <a:defRPr sz="3900"/>
            </a:pPr>
            <a:r>
              <a:rPr sz="2800" dirty="0"/>
              <a:t>Foreword</a:t>
            </a:r>
          </a:p>
          <a:p>
            <a:pPr marL="549486" indent="-549486" algn="l">
              <a:lnSpc>
                <a:spcPct val="200000"/>
              </a:lnSpc>
              <a:buSzPct val="80000"/>
              <a:buChar char="•"/>
              <a:defRPr sz="3900"/>
            </a:pPr>
            <a:r>
              <a:rPr sz="2800" dirty="0"/>
              <a:t>About Us</a:t>
            </a:r>
          </a:p>
          <a:p>
            <a:pPr marL="549486" indent="-549486" algn="l">
              <a:lnSpc>
                <a:spcPct val="200000"/>
              </a:lnSpc>
              <a:buSzPct val="80000"/>
              <a:buChar char="•"/>
              <a:defRPr sz="3900"/>
            </a:pPr>
            <a:r>
              <a:rPr sz="2800" dirty="0"/>
              <a:t>Contract Lifecycle Management (CLM)</a:t>
            </a:r>
          </a:p>
          <a:p>
            <a:pPr marL="549486" indent="-549486" algn="l">
              <a:lnSpc>
                <a:spcPct val="200000"/>
              </a:lnSpc>
              <a:buSzPct val="80000"/>
              <a:buChar char="•"/>
              <a:defRPr sz="3900"/>
            </a:pPr>
            <a:r>
              <a:rPr sz="2800" dirty="0"/>
              <a:t>Artificial Intelligence and Contract Management</a:t>
            </a:r>
          </a:p>
          <a:p>
            <a:pPr marL="549486" indent="-549486" algn="l">
              <a:lnSpc>
                <a:spcPct val="200000"/>
              </a:lnSpc>
              <a:buSzPct val="80000"/>
              <a:buChar char="•"/>
              <a:defRPr sz="3900"/>
            </a:pPr>
            <a:r>
              <a:rPr sz="2800" dirty="0"/>
              <a:t>Usefulness of ML model to MetricStream</a:t>
            </a:r>
          </a:p>
          <a:p>
            <a:pPr marL="549486" indent="-549486" algn="l">
              <a:lnSpc>
                <a:spcPct val="200000"/>
              </a:lnSpc>
              <a:buSzPct val="80000"/>
              <a:buChar char="•"/>
              <a:defRPr sz="3900"/>
            </a:pPr>
            <a:r>
              <a:rPr sz="2800" dirty="0"/>
              <a:t>Progress till date</a:t>
            </a:r>
          </a:p>
          <a:p>
            <a:pPr marL="549486" indent="-549486" algn="l">
              <a:lnSpc>
                <a:spcPct val="200000"/>
              </a:lnSpc>
              <a:buSzPct val="80000"/>
              <a:buChar char="•"/>
              <a:defRPr sz="3900"/>
            </a:pPr>
            <a:r>
              <a:rPr sz="2800" dirty="0"/>
              <a:t>Sample work of the output</a:t>
            </a:r>
          </a:p>
          <a:p>
            <a:pPr marL="549486" indent="-549486" algn="l">
              <a:lnSpc>
                <a:spcPct val="200000"/>
              </a:lnSpc>
              <a:buSzPct val="80000"/>
              <a:buChar char="•"/>
              <a:defRPr sz="3900"/>
            </a:pPr>
            <a:r>
              <a:rPr sz="2800" dirty="0"/>
              <a:t>Key Findings</a:t>
            </a:r>
            <a:endParaRPr lang="en-US" sz="2800" dirty="0"/>
          </a:p>
          <a:p>
            <a:pPr marL="549486" indent="-549486" algn="l">
              <a:lnSpc>
                <a:spcPct val="200000"/>
              </a:lnSpc>
              <a:buSzPct val="80000"/>
              <a:buChar char="•"/>
              <a:defRPr sz="3900"/>
            </a:pPr>
            <a:r>
              <a:rPr lang="en-US" sz="2800" dirty="0"/>
              <a:t>Tableau Dashboard </a:t>
            </a:r>
          </a:p>
          <a:p>
            <a:pPr marL="549486" indent="-549486" algn="l">
              <a:lnSpc>
                <a:spcPct val="200000"/>
              </a:lnSpc>
              <a:buSzPct val="80000"/>
              <a:buChar char="•"/>
              <a:defRPr sz="3900"/>
            </a:pPr>
            <a:r>
              <a:rPr lang="en-US" sz="2800" dirty="0"/>
              <a:t>Conclusion </a:t>
            </a:r>
          </a:p>
          <a:p>
            <a:pPr marL="549486" indent="-549486" algn="l">
              <a:lnSpc>
                <a:spcPct val="200000"/>
              </a:lnSpc>
              <a:buSzPct val="80000"/>
              <a:buChar char="•"/>
              <a:defRPr sz="3900"/>
            </a:pPr>
            <a:r>
              <a:rPr lang="en-US" sz="2800" dirty="0"/>
              <a:t>References</a:t>
            </a:r>
            <a:endParaRPr dirty="0"/>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Tableau Dashboard"/>
          <p:cNvSpPr txBox="1">
            <a:spLocks noGrp="1"/>
          </p:cNvSpPr>
          <p:nvPr>
            <p:ph type="title"/>
          </p:nvPr>
        </p:nvSpPr>
        <p:spPr>
          <a:xfrm>
            <a:off x="1406409" y="-970783"/>
            <a:ext cx="21958301" cy="4165601"/>
          </a:xfrm>
          <a:prstGeom prst="rect">
            <a:avLst/>
          </a:prstGeom>
        </p:spPr>
        <p:txBody>
          <a:bodyPr/>
          <a:lstStyle/>
          <a:p>
            <a:r>
              <a:t>Tableau Dashboard</a:t>
            </a:r>
          </a:p>
        </p:txBody>
      </p:sp>
      <p:sp>
        <p:nvSpPr>
          <p:cNvPr id="213" name="The aim of the dashboard is to be able to identify the categories we’re looking for according to the document/contract name and find the keyword/synonym. The dashboard helps us to select the category through the filter and find the context in the colored"/>
          <p:cNvSpPr txBox="1"/>
          <p:nvPr/>
        </p:nvSpPr>
        <p:spPr>
          <a:xfrm>
            <a:off x="1360687" y="11535457"/>
            <a:ext cx="22049744" cy="21158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370331">
              <a:lnSpc>
                <a:spcPct val="200000"/>
              </a:lnSpc>
              <a:defRPr sz="2592" b="1">
                <a:solidFill>
                  <a:srgbClr val="000000"/>
                </a:solidFill>
                <a:latin typeface="Times Roman"/>
                <a:ea typeface="Times Roman"/>
                <a:cs typeface="Times Roman"/>
                <a:sym typeface="Times Roman"/>
              </a:defRPr>
            </a:lvl1pPr>
          </a:lstStyle>
          <a:p>
            <a:r>
              <a:t>The aim of the dashboard is to be able to identify the categories we’re looking for according to the document/contract name and find the keyword/synonym. The dashboard helps us to select the category through the filter and find the context in the colored box for more reference. </a:t>
            </a:r>
          </a:p>
        </p:txBody>
      </p:sp>
      <p:pic>
        <p:nvPicPr>
          <p:cNvPr id="214" name="p7.png" descr="p7.png"/>
          <p:cNvPicPr>
            <a:picLocks noChangeAspect="1"/>
          </p:cNvPicPr>
          <p:nvPr/>
        </p:nvPicPr>
        <p:blipFill>
          <a:blip r:embed="rId2"/>
          <a:stretch>
            <a:fillRect/>
          </a:stretch>
        </p:blipFill>
        <p:spPr>
          <a:xfrm>
            <a:off x="4568797" y="1644016"/>
            <a:ext cx="15633524" cy="9453606"/>
          </a:xfrm>
          <a:prstGeom prst="rect">
            <a:avLst/>
          </a:prstGeom>
          <a:ln w="12700">
            <a:miter lim="400000"/>
          </a:ln>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6" name="Image" descr="Image"/>
          <p:cNvPicPr>
            <a:picLocks noGrp="1"/>
          </p:cNvPicPr>
          <p:nvPr>
            <p:ph type="pic" idx="21"/>
          </p:nvPr>
        </p:nvPicPr>
        <p:blipFill>
          <a:blip r:embed="rId2"/>
          <a:stretch>
            <a:fillRect/>
          </a:stretch>
        </p:blipFill>
        <p:spPr>
          <a:xfrm>
            <a:off x="15325438" y="3534909"/>
            <a:ext cx="8182263" cy="9441376"/>
          </a:xfrm>
          <a:prstGeom prst="rect">
            <a:avLst/>
          </a:prstGeom>
        </p:spPr>
      </p:pic>
      <p:sp>
        <p:nvSpPr>
          <p:cNvPr id="217" name="Conclusion"/>
          <p:cNvSpPr txBox="1">
            <a:spLocks noGrp="1"/>
          </p:cNvSpPr>
          <p:nvPr>
            <p:ph type="title"/>
          </p:nvPr>
        </p:nvSpPr>
        <p:spPr>
          <a:prstGeom prst="rect">
            <a:avLst/>
          </a:prstGeom>
        </p:spPr>
        <p:txBody>
          <a:bodyPr/>
          <a:lstStyle/>
          <a:p>
            <a:r>
              <a:t>Conclusion</a:t>
            </a:r>
          </a:p>
        </p:txBody>
      </p:sp>
      <p:sp>
        <p:nvSpPr>
          <p:cNvPr id="218" name="Applying AI to CLM has already been occurring. In fact, AI can be used to manage a contract’s life from beginning to end. From drafting a contract, obtaining approval, alerting and reminding teams of action items on an on-going basis, and more. This can "/>
          <p:cNvSpPr txBox="1">
            <a:spLocks noGrp="1"/>
          </p:cNvSpPr>
          <p:nvPr>
            <p:ph type="body" sz="half" idx="1"/>
          </p:nvPr>
        </p:nvSpPr>
        <p:spPr>
          <a:prstGeom prst="rect">
            <a:avLst/>
          </a:prstGeom>
        </p:spPr>
        <p:txBody>
          <a:bodyPr>
            <a:normAutofit lnSpcReduction="10000"/>
          </a:bodyPr>
          <a:lstStyle>
            <a:lvl1pPr marL="0" indent="457200" defTabSz="457200">
              <a:lnSpc>
                <a:spcPct val="200000"/>
              </a:lnSpc>
              <a:spcBef>
                <a:spcPts val="0"/>
              </a:spcBef>
              <a:buSzTx/>
              <a:buNone/>
              <a:defRPr sz="3400">
                <a:solidFill>
                  <a:srgbClr val="000000"/>
                </a:solidFill>
                <a:latin typeface="Times New Roman"/>
                <a:ea typeface="Times New Roman"/>
                <a:cs typeface="Times New Roman"/>
                <a:sym typeface="Times New Roman"/>
              </a:defRPr>
            </a:lvl1pPr>
          </a:lstStyle>
          <a:p>
            <a:r>
              <a:t>Applying AI to CLM has already been occurring. In fact, AI can be used to manage a contract’s life from beginning to end. From drafting a contract, obtaining approval, alerting and reminding teams of action items on an on-going basis, and more. This can be done by integrating an automatic extraction algorithm with other systems such as a CRM system. Beyond applying automatic extraction to other types of documents (I.e. invoices, purchase orders, financial statements, etc.), this process can be pushed to the edge of computing, so that the extraction is performed locally. </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References"/>
          <p:cNvSpPr txBox="1">
            <a:spLocks noGrp="1"/>
          </p:cNvSpPr>
          <p:nvPr>
            <p:ph type="title"/>
          </p:nvPr>
        </p:nvSpPr>
        <p:spPr>
          <a:xfrm>
            <a:off x="680973" y="590318"/>
            <a:ext cx="21958301" cy="2768601"/>
          </a:xfrm>
          <a:prstGeom prst="rect">
            <a:avLst/>
          </a:prstGeom>
        </p:spPr>
        <p:txBody>
          <a:bodyPr/>
          <a:lstStyle/>
          <a:p>
            <a:r>
              <a:t>References</a:t>
            </a:r>
          </a:p>
        </p:txBody>
      </p:sp>
      <p:sp>
        <p:nvSpPr>
          <p:cNvPr id="221" name="H, Karen. (November 17, 2018). What is machine learning?. MIT Technology Review. Retrieved from https://www.technologyreview.com/2018/11/17/103781/what-is-machine-learning-we-drew-you-another-flowchart/…"/>
          <p:cNvSpPr txBox="1"/>
          <p:nvPr/>
        </p:nvSpPr>
        <p:spPr>
          <a:xfrm>
            <a:off x="774960" y="1551875"/>
            <a:ext cx="22648128" cy="6256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355600">
              <a:lnSpc>
                <a:spcPct val="200000"/>
              </a:lnSpc>
              <a:defRPr sz="2200" b="1">
                <a:solidFill>
                  <a:srgbClr val="000000"/>
                </a:solidFill>
                <a:latin typeface="Times New Roman"/>
                <a:ea typeface="Times New Roman"/>
                <a:cs typeface="Times New Roman"/>
                <a:sym typeface="Times New Roman"/>
              </a:defRPr>
            </a:pPr>
            <a:endParaRPr/>
          </a:p>
          <a:p>
            <a:pPr algn="l" defTabSz="355600">
              <a:lnSpc>
                <a:spcPct val="200000"/>
              </a:lnSpc>
              <a:defRPr sz="2200" b="1">
                <a:solidFill>
                  <a:srgbClr val="000000"/>
                </a:solidFill>
                <a:latin typeface="Times New Roman"/>
                <a:ea typeface="Times New Roman"/>
                <a:cs typeface="Times New Roman"/>
                <a:sym typeface="Times New Roman"/>
              </a:defRPr>
            </a:pPr>
            <a:endParaRPr/>
          </a:p>
          <a:p>
            <a:pPr algn="l" defTabSz="355600">
              <a:lnSpc>
                <a:spcPct val="200000"/>
              </a:lnSpc>
              <a:defRPr sz="2200" b="1">
                <a:solidFill>
                  <a:srgbClr val="000000"/>
                </a:solidFill>
                <a:latin typeface="Times New Roman"/>
                <a:ea typeface="Times New Roman"/>
                <a:cs typeface="Times New Roman"/>
                <a:sym typeface="Times New Roman"/>
              </a:defRPr>
            </a:pPr>
            <a:endParaRPr/>
          </a:p>
          <a:p>
            <a:pPr algn="l" defTabSz="355600">
              <a:lnSpc>
                <a:spcPct val="200000"/>
              </a:lnSpc>
              <a:defRPr sz="2200" u="sng">
                <a:solidFill>
                  <a:srgbClr val="E4AF0A"/>
                </a:solidFill>
                <a:uFill>
                  <a:solidFill>
                    <a:srgbClr val="E4AF0A"/>
                  </a:solidFill>
                </a:uFill>
                <a:latin typeface="Times New Roman"/>
                <a:ea typeface="Times New Roman"/>
                <a:cs typeface="Times New Roman"/>
                <a:sym typeface="Times New Roman"/>
              </a:defRPr>
            </a:pPr>
            <a:r>
              <a:rPr u="none">
                <a:solidFill>
                  <a:srgbClr val="000000"/>
                </a:solidFill>
              </a:rPr>
              <a:t>H, Karen. (November 17, 2018). What is machine learning?. </a:t>
            </a:r>
            <a:r>
              <a:rPr i="1" u="none">
                <a:solidFill>
                  <a:srgbClr val="000000"/>
                </a:solidFill>
              </a:rPr>
              <a:t>MIT Technology Review. </a:t>
            </a:r>
            <a:r>
              <a:rPr u="none">
                <a:solidFill>
                  <a:srgbClr val="000000"/>
                </a:solidFill>
              </a:rPr>
              <a:t>Retrieved from </a:t>
            </a:r>
            <a:r>
              <a:rPr>
                <a:hlinkClick r:id="rId2"/>
              </a:rPr>
              <a:t>https://www.technologyreview.com/2018/11/17/103781/what-is-machine-learning-we-drew-you-another-flowchart/</a:t>
            </a:r>
            <a:r>
              <a:rPr u="none">
                <a:solidFill>
                  <a:srgbClr val="000000"/>
                </a:solidFill>
              </a:rPr>
              <a:t> </a:t>
            </a:r>
          </a:p>
          <a:p>
            <a:pPr algn="l" defTabSz="355600">
              <a:lnSpc>
                <a:spcPct val="200000"/>
              </a:lnSpc>
              <a:defRPr sz="2200">
                <a:solidFill>
                  <a:srgbClr val="000000"/>
                </a:solidFill>
                <a:latin typeface="Times New Roman"/>
                <a:ea typeface="Times New Roman"/>
                <a:cs typeface="Times New Roman"/>
                <a:sym typeface="Times New Roman"/>
              </a:defRPr>
            </a:pPr>
            <a:r>
              <a:t>N, Tara. (March 3, 2020). What is contract lifecycle management?. </a:t>
            </a:r>
            <a:r>
              <a:rPr i="1"/>
              <a:t>Contractworks. </a:t>
            </a:r>
            <a:r>
              <a:t>Retrieved from </a:t>
            </a:r>
            <a:r>
              <a:rPr u="sng">
                <a:solidFill>
                  <a:srgbClr val="E4AF0A"/>
                </a:solidFill>
                <a:uFill>
                  <a:solidFill>
                    <a:srgbClr val="E4AF0A"/>
                  </a:solidFill>
                </a:uFill>
                <a:hlinkClick r:id="rId3"/>
              </a:rPr>
              <a:t>https://www.contractworks.com/blog/what-is-contract-lifecycle-management</a:t>
            </a:r>
            <a:endParaRPr u="sng"/>
          </a:p>
          <a:p>
            <a:pPr algn="l" defTabSz="355600">
              <a:lnSpc>
                <a:spcPct val="200000"/>
              </a:lnSpc>
              <a:defRPr sz="2200">
                <a:solidFill>
                  <a:srgbClr val="000000"/>
                </a:solidFill>
                <a:uFill>
                  <a:solidFill>
                    <a:srgbClr val="000000"/>
                  </a:solidFill>
                </a:uFill>
                <a:latin typeface="Times New Roman"/>
                <a:ea typeface="Times New Roman"/>
                <a:cs typeface="Times New Roman"/>
                <a:sym typeface="Times New Roman"/>
              </a:defRPr>
            </a:pPr>
            <a:endParaRPr u="sng"/>
          </a:p>
          <a:p>
            <a:pPr algn="l" defTabSz="355600">
              <a:lnSpc>
                <a:spcPct val="200000"/>
              </a:lnSpc>
              <a:defRPr sz="2200">
                <a:solidFill>
                  <a:srgbClr val="000000"/>
                </a:solidFill>
                <a:uFill>
                  <a:solidFill>
                    <a:srgbClr val="000000"/>
                  </a:solidFill>
                </a:uFill>
                <a:latin typeface="Times New Roman"/>
                <a:ea typeface="Times New Roman"/>
                <a:cs typeface="Times New Roman"/>
                <a:sym typeface="Times New Roman"/>
              </a:defRPr>
            </a:pPr>
            <a:r>
              <a:t>T, Max. (2020). Benefits and risks of artificial intelligence. </a:t>
            </a:r>
            <a:r>
              <a:rPr i="1"/>
              <a:t>Future of life. </a:t>
            </a:r>
            <a:r>
              <a:t>Retrieved from </a:t>
            </a:r>
            <a:r>
              <a:rPr u="sng">
                <a:solidFill>
                  <a:srgbClr val="E4AF0A"/>
                </a:solidFill>
                <a:uFill>
                  <a:solidFill>
                    <a:srgbClr val="E4AF0A"/>
                  </a:solidFill>
                </a:uFill>
                <a:hlinkClick r:id="rId4"/>
              </a:rPr>
              <a:t>https://futureoflife.org/background/benefits-risks-of-artificial-intelligence/?cn-reloaded=1</a:t>
            </a:r>
            <a:endParaRPr u="sng"/>
          </a:p>
          <a:p>
            <a:pPr algn="l" defTabSz="355600">
              <a:lnSpc>
                <a:spcPct val="200000"/>
              </a:lnSpc>
              <a:defRPr sz="2200">
                <a:solidFill>
                  <a:srgbClr val="000000"/>
                </a:solidFill>
                <a:uFill>
                  <a:solidFill>
                    <a:srgbClr val="000000"/>
                  </a:solidFill>
                </a:uFill>
                <a:latin typeface="Times New Roman"/>
                <a:ea typeface="Times New Roman"/>
                <a:cs typeface="Times New Roman"/>
                <a:sym typeface="Times New Roman"/>
              </a:defRPr>
            </a:pPr>
            <a:endParaRPr u="sng"/>
          </a:p>
          <a:p>
            <a:pPr algn="l" defTabSz="355600">
              <a:lnSpc>
                <a:spcPct val="200000"/>
              </a:lnSpc>
              <a:defRPr sz="2200">
                <a:solidFill>
                  <a:srgbClr val="000000"/>
                </a:solidFill>
                <a:uFill>
                  <a:solidFill>
                    <a:srgbClr val="000000"/>
                  </a:solidFill>
                </a:uFill>
                <a:latin typeface="Times New Roman"/>
                <a:ea typeface="Times New Roman"/>
                <a:cs typeface="Times New Roman"/>
                <a:sym typeface="Times New Roman"/>
              </a:defRPr>
            </a:pPr>
            <a:r>
              <a:t>n.d. (2020). #9 stages of contract lifecycle management. </a:t>
            </a:r>
            <a:r>
              <a:rPr i="1"/>
              <a:t>CMX. </a:t>
            </a:r>
            <a:r>
              <a:t>Retrieved from </a:t>
            </a:r>
            <a:r>
              <a:rPr u="sng">
                <a:solidFill>
                  <a:srgbClr val="E4AF0A"/>
                </a:solidFill>
                <a:uFill>
                  <a:solidFill>
                    <a:srgbClr val="E4AF0A"/>
                  </a:solidFill>
                </a:uFill>
                <a:hlinkClick r:id="rId5"/>
              </a:rPr>
              <a:t>https://www.contractexperience.com/resources/resources-main.html</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oreword"/>
          <p:cNvSpPr txBox="1">
            <a:spLocks noGrp="1"/>
          </p:cNvSpPr>
          <p:nvPr>
            <p:ph type="title"/>
          </p:nvPr>
        </p:nvSpPr>
        <p:spPr>
          <a:xfrm>
            <a:off x="563967" y="660521"/>
            <a:ext cx="21958301" cy="2768601"/>
          </a:xfrm>
          <a:prstGeom prst="rect">
            <a:avLst/>
          </a:prstGeom>
        </p:spPr>
        <p:txBody>
          <a:bodyPr/>
          <a:lstStyle>
            <a:lvl1pPr algn="ctr"/>
          </a:lstStyle>
          <a:p>
            <a:r>
              <a:rPr dirty="0"/>
              <a:t>Foreword</a:t>
            </a:r>
          </a:p>
        </p:txBody>
      </p:sp>
      <p:sp>
        <p:nvSpPr>
          <p:cNvPr id="139" name="The age of artificial intelligence has made tools more accessible than ever before. Organizations are automating manual processes to achieve quicker time to insight and eliminating the tediousness of repetitive tasks. In the realm of Contract Lifecycle M"/>
          <p:cNvSpPr txBox="1"/>
          <p:nvPr/>
        </p:nvSpPr>
        <p:spPr>
          <a:xfrm>
            <a:off x="1059205" y="4440877"/>
            <a:ext cx="11697411" cy="68467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3200">
                <a:solidFill>
                  <a:srgbClr val="000000"/>
                </a:solidFill>
                <a:latin typeface="Times New Roman"/>
                <a:ea typeface="Times New Roman"/>
                <a:cs typeface="Times New Roman"/>
                <a:sym typeface="Times New Roman"/>
              </a:defRPr>
            </a:lvl1pPr>
          </a:lstStyle>
          <a:p>
            <a:pPr>
              <a:lnSpc>
                <a:spcPct val="200000"/>
              </a:lnSpc>
            </a:pPr>
            <a:r>
              <a:rPr dirty="0"/>
              <a:t>       The age of artificial intelligence has made tools more accessible than ever before. Organizations are automating manual processes to achieve quicker time to insight and eliminating the tediousness of repetitive tasks. In the realm of Contract Lifecycle Management, organizations are utilizing natural language processing to extract relevant contract information to ensure information veracity and to capture anomalies that manual review might miss.</a:t>
            </a:r>
          </a:p>
        </p:txBody>
      </p:sp>
      <p:pic>
        <p:nvPicPr>
          <p:cNvPr id="140" name="Image" descr="Image"/>
          <p:cNvPicPr>
            <a:picLocks noChangeAspect="1"/>
          </p:cNvPicPr>
          <p:nvPr/>
        </p:nvPicPr>
        <p:blipFill>
          <a:blip r:embed="rId2"/>
          <a:stretch>
            <a:fillRect/>
          </a:stretch>
        </p:blipFill>
        <p:spPr>
          <a:xfrm>
            <a:off x="12449570" y="5064622"/>
            <a:ext cx="11049001" cy="6223001"/>
          </a:xfrm>
          <a:prstGeom prst="rect">
            <a:avLst/>
          </a:prstGeom>
          <a:ln w="50800">
            <a:solidFill>
              <a:srgbClr val="000000"/>
            </a:solidFill>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About Us"/>
          <p:cNvSpPr txBox="1">
            <a:spLocks noGrp="1"/>
          </p:cNvSpPr>
          <p:nvPr>
            <p:ph type="title"/>
          </p:nvPr>
        </p:nvSpPr>
        <p:spPr>
          <a:xfrm>
            <a:off x="1219200" y="-2647646"/>
            <a:ext cx="13487401" cy="4914901"/>
          </a:xfrm>
          <a:prstGeom prst="rect">
            <a:avLst/>
          </a:prstGeom>
        </p:spPr>
        <p:txBody>
          <a:bodyPr/>
          <a:lstStyle/>
          <a:p>
            <a:r>
              <a:t>About Us</a:t>
            </a:r>
          </a:p>
        </p:txBody>
      </p:sp>
      <p:sp>
        <p:nvSpPr>
          <p:cNvPr id="143" name="Golden Gate University ~ MetricStream Collaboration"/>
          <p:cNvSpPr txBox="1">
            <a:spLocks noGrp="1"/>
          </p:cNvSpPr>
          <p:nvPr>
            <p:ph type="body" sz="quarter" idx="1"/>
          </p:nvPr>
        </p:nvSpPr>
        <p:spPr>
          <a:xfrm>
            <a:off x="1219200" y="2273300"/>
            <a:ext cx="13487401" cy="990479"/>
          </a:xfrm>
          <a:prstGeom prst="rect">
            <a:avLst/>
          </a:prstGeom>
        </p:spPr>
        <p:txBody>
          <a:bodyPr/>
          <a:lstStyle/>
          <a:p>
            <a:r>
              <a:t>Golden Gate University ~ MetricStream Collaboration</a:t>
            </a:r>
          </a:p>
        </p:txBody>
      </p:sp>
      <p:pic>
        <p:nvPicPr>
          <p:cNvPr id="144" name="Image" descr="Image"/>
          <p:cNvPicPr>
            <a:picLocks noChangeAspect="1"/>
          </p:cNvPicPr>
          <p:nvPr/>
        </p:nvPicPr>
        <p:blipFill>
          <a:blip r:embed="rId2"/>
          <a:stretch>
            <a:fillRect/>
          </a:stretch>
        </p:blipFill>
        <p:spPr>
          <a:xfrm>
            <a:off x="17192570" y="4435639"/>
            <a:ext cx="5056328" cy="1450762"/>
          </a:xfrm>
          <a:prstGeom prst="rect">
            <a:avLst/>
          </a:prstGeom>
          <a:ln w="50800">
            <a:solidFill>
              <a:srgbClr val="000000"/>
            </a:solidFill>
            <a:miter lim="400000"/>
          </a:ln>
        </p:spPr>
      </p:pic>
      <p:pic>
        <p:nvPicPr>
          <p:cNvPr id="145" name="Image" descr="Image"/>
          <p:cNvPicPr>
            <a:picLocks noChangeAspect="1"/>
          </p:cNvPicPr>
          <p:nvPr/>
        </p:nvPicPr>
        <p:blipFill>
          <a:blip r:embed="rId3"/>
          <a:stretch>
            <a:fillRect/>
          </a:stretch>
        </p:blipFill>
        <p:spPr>
          <a:xfrm>
            <a:off x="18030328" y="6337902"/>
            <a:ext cx="3380812" cy="3380813"/>
          </a:xfrm>
          <a:prstGeom prst="rect">
            <a:avLst/>
          </a:prstGeom>
          <a:ln w="12700">
            <a:miter lim="400000"/>
          </a:ln>
        </p:spPr>
      </p:pic>
      <p:sp>
        <p:nvSpPr>
          <p:cNvPr id="146" name="MetricStream is an independent market leader in enterprise cloud applications for governance, risk, compliance (GRC), and quality management. Through the enterprise platform and cloud software, MetricStream enables enterprises across industries to drive "/>
          <p:cNvSpPr txBox="1"/>
          <p:nvPr/>
        </p:nvSpPr>
        <p:spPr>
          <a:xfrm>
            <a:off x="1219199" y="3897973"/>
            <a:ext cx="13487401" cy="93286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fontScale="92500"/>
          </a:bodyPr>
          <a:lstStyle/>
          <a:p>
            <a:pPr algn="l" defTabSz="457200">
              <a:lnSpc>
                <a:spcPct val="200000"/>
              </a:lnSpc>
              <a:defRPr sz="3600">
                <a:solidFill>
                  <a:srgbClr val="000000"/>
                </a:solidFill>
                <a:latin typeface="Times New Roman"/>
                <a:ea typeface="Times New Roman"/>
                <a:cs typeface="Times New Roman"/>
                <a:sym typeface="Times New Roman"/>
              </a:defRPr>
            </a:pPr>
            <a:r>
              <a:rPr b="1" dirty="0"/>
              <a:t>MetricStream</a:t>
            </a:r>
            <a:r>
              <a:rPr dirty="0"/>
              <a:t> is an independent market leader in enterprise cloud applications for governance, risk, compliance (GRC), and quality management. Through the enterprise platform and cloud software, MetricStream enables enterprises across industries to drive exceptional business performance based on the foundation of good governance, trust and integrity. </a:t>
            </a:r>
          </a:p>
          <a:p>
            <a:pPr algn="l" defTabSz="457200">
              <a:lnSpc>
                <a:spcPct val="200000"/>
              </a:lnSpc>
              <a:defRPr sz="3600">
                <a:solidFill>
                  <a:srgbClr val="000000"/>
                </a:solidFill>
                <a:latin typeface="Times New Roman"/>
                <a:ea typeface="Times New Roman"/>
                <a:cs typeface="Times New Roman"/>
                <a:sym typeface="Times New Roman"/>
              </a:defRPr>
            </a:pPr>
            <a:endParaRPr dirty="0"/>
          </a:p>
          <a:p>
            <a:pPr algn="l" defTabSz="457200">
              <a:lnSpc>
                <a:spcPct val="200000"/>
              </a:lnSpc>
              <a:defRPr sz="3600">
                <a:solidFill>
                  <a:srgbClr val="000000"/>
                </a:solidFill>
                <a:latin typeface="Times New Roman"/>
                <a:ea typeface="Times New Roman"/>
                <a:cs typeface="Times New Roman"/>
                <a:sym typeface="Times New Roman"/>
              </a:defRPr>
            </a:pPr>
            <a:r>
              <a:rPr dirty="0"/>
              <a:t>Founded in 1901 in San Francisco, </a:t>
            </a:r>
            <a:r>
              <a:rPr b="1" dirty="0"/>
              <a:t>Golden Gate University</a:t>
            </a:r>
            <a:r>
              <a:rPr dirty="0"/>
              <a:t> offers undergraduate and graduate programs in business and management, accounting, taxation, and law. </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Contract Lifecycle Management (CLM)"/>
          <p:cNvSpPr txBox="1">
            <a:spLocks noGrp="1"/>
          </p:cNvSpPr>
          <p:nvPr>
            <p:ph type="title"/>
          </p:nvPr>
        </p:nvSpPr>
        <p:spPr>
          <a:xfrm>
            <a:off x="821380" y="637120"/>
            <a:ext cx="21958301" cy="2768601"/>
          </a:xfrm>
          <a:prstGeom prst="rect">
            <a:avLst/>
          </a:prstGeom>
        </p:spPr>
        <p:txBody>
          <a:bodyPr/>
          <a:lstStyle>
            <a:lvl1pPr>
              <a:defRPr sz="7900"/>
            </a:lvl1pPr>
          </a:lstStyle>
          <a:p>
            <a:r>
              <a:t>Contract Lifecycle Management (CLM)</a:t>
            </a:r>
          </a:p>
        </p:txBody>
      </p:sp>
      <p:pic>
        <p:nvPicPr>
          <p:cNvPr id="149" name="Screen Shot 2020-08-19 at 5.48.28 PM.png" descr="Screen Shot 2020-08-19 at 5.48.28 PM.png"/>
          <p:cNvPicPr>
            <a:picLocks noChangeAspect="1"/>
          </p:cNvPicPr>
          <p:nvPr/>
        </p:nvPicPr>
        <p:blipFill>
          <a:blip r:embed="rId2"/>
          <a:stretch>
            <a:fillRect/>
          </a:stretch>
        </p:blipFill>
        <p:spPr>
          <a:xfrm>
            <a:off x="15803305" y="4604840"/>
            <a:ext cx="7407790" cy="6704999"/>
          </a:xfrm>
          <a:prstGeom prst="rect">
            <a:avLst/>
          </a:prstGeom>
          <a:ln w="25400">
            <a:solidFill>
              <a:srgbClr val="000000"/>
            </a:solidFill>
            <a:miter lim="400000"/>
          </a:ln>
        </p:spPr>
      </p:pic>
      <p:sp>
        <p:nvSpPr>
          <p:cNvPr id="150" name="Contracts are a legally binding agreement. Two different parties, such as companies, enter contracts usually to exchange of goods and services for currency. The starting point of a contract’s life is usually a contract template for contracts entered into"/>
          <p:cNvSpPr txBox="1"/>
          <p:nvPr/>
        </p:nvSpPr>
        <p:spPr>
          <a:xfrm>
            <a:off x="1219200" y="3897973"/>
            <a:ext cx="13487400" cy="93286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fontScale="77500" lnSpcReduction="20000"/>
          </a:bodyPr>
          <a:lstStyle/>
          <a:p>
            <a:pPr algn="l" defTabSz="457200">
              <a:lnSpc>
                <a:spcPct val="200000"/>
              </a:lnSpc>
              <a:defRPr sz="3000">
                <a:solidFill>
                  <a:srgbClr val="000000"/>
                </a:solidFill>
                <a:latin typeface="Times New Roman"/>
                <a:ea typeface="Times New Roman"/>
                <a:cs typeface="Times New Roman"/>
                <a:sym typeface="Times New Roman"/>
              </a:defRPr>
            </a:pPr>
            <a:r>
              <a:rPr dirty="0"/>
              <a:t>Contracts are a legally binding agreement. Two different parties, such as companies, enter contracts usually to exchange of goods and services for currency. The starting point of a contract’s life is usually a contract template for contracts entered into many times with different parties. The terms of the contract are sometimes negotiated between two parties and agreed upon. Once agreement occurs, the final contract version is signed and both parties are responsible for delivering what they agreed to in the contract. The legal department at a company usually drafts the contract before it is negotiated but contracts entered can impact many departments of a company. For example, sales, finance, and accounting, operations, supply chain, manufacturing and more. The life of a contract continues through to amending a contract, renewal, or termination of a contract. Contract Lifecycle Management is the management of the contracts through the process of initiation through execution, performance and renewal/expiry. </a:t>
            </a:r>
          </a:p>
          <a:p>
            <a:pPr algn="l" defTabSz="457200">
              <a:lnSpc>
                <a:spcPct val="200000"/>
              </a:lnSpc>
              <a:defRPr sz="3000">
                <a:solidFill>
                  <a:srgbClr val="000000"/>
                </a:solidFill>
                <a:latin typeface="Times New Roman"/>
                <a:ea typeface="Times New Roman"/>
                <a:cs typeface="Times New Roman"/>
                <a:sym typeface="Times New Roman"/>
              </a:defRPr>
            </a:pPr>
            <a:endParaRPr dirty="0"/>
          </a:p>
          <a:p>
            <a:pPr algn="l" defTabSz="457200">
              <a:lnSpc>
                <a:spcPct val="200000"/>
              </a:lnSpc>
              <a:defRPr sz="3000">
                <a:solidFill>
                  <a:srgbClr val="000000"/>
                </a:solidFill>
                <a:latin typeface="Times New Roman"/>
                <a:ea typeface="Times New Roman"/>
                <a:cs typeface="Times New Roman"/>
                <a:sym typeface="Times New Roman"/>
              </a:defRPr>
            </a:pPr>
            <a:r>
              <a:rPr dirty="0"/>
              <a:t>The correct CLM solution connects the contracts process to order fulfillment and billing, eliminating errors, reducing risk and ensuring that revenue can be forecasted more accurately.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Artificial Intelligence &amp; Contract Management"/>
          <p:cNvSpPr txBox="1">
            <a:spLocks noGrp="1"/>
          </p:cNvSpPr>
          <p:nvPr>
            <p:ph type="title"/>
          </p:nvPr>
        </p:nvSpPr>
        <p:spPr>
          <a:xfrm>
            <a:off x="5876029" y="-3373081"/>
            <a:ext cx="13487401" cy="4914901"/>
          </a:xfrm>
          <a:prstGeom prst="rect">
            <a:avLst/>
          </a:prstGeom>
        </p:spPr>
        <p:txBody>
          <a:bodyPr/>
          <a:lstStyle>
            <a:lvl1pPr>
              <a:defRPr sz="5000"/>
            </a:lvl1pPr>
          </a:lstStyle>
          <a:p>
            <a:r>
              <a:t>Artificial Intelligence &amp; Contract Management</a:t>
            </a:r>
          </a:p>
        </p:txBody>
      </p:sp>
      <p:pic>
        <p:nvPicPr>
          <p:cNvPr id="153" name="Image" descr="Image"/>
          <p:cNvPicPr>
            <a:picLocks noChangeAspect="1"/>
          </p:cNvPicPr>
          <p:nvPr/>
        </p:nvPicPr>
        <p:blipFill>
          <a:blip r:embed="rId2"/>
          <a:stretch>
            <a:fillRect/>
          </a:stretch>
        </p:blipFill>
        <p:spPr>
          <a:xfrm>
            <a:off x="1201259" y="5419560"/>
            <a:ext cx="8128001" cy="3810001"/>
          </a:xfrm>
          <a:prstGeom prst="rect">
            <a:avLst/>
          </a:prstGeom>
          <a:ln w="50800">
            <a:solidFill>
              <a:srgbClr val="FFFFFF"/>
            </a:solidFill>
            <a:miter lim="400000"/>
          </a:ln>
        </p:spPr>
      </p:pic>
      <p:sp>
        <p:nvSpPr>
          <p:cNvPr id="154" name="Key terms and conditions in a contract typically include the contract name (i.e. the type of contract), the parties involved, effective date, any fees and / or rates, contract milestones, renewal or termination dates, and so on. Companies must understand"/>
          <p:cNvSpPr txBox="1"/>
          <p:nvPr/>
        </p:nvSpPr>
        <p:spPr>
          <a:xfrm>
            <a:off x="9667015" y="2287041"/>
            <a:ext cx="13487401" cy="108849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fontScale="92500" lnSpcReduction="20000"/>
          </a:bodyPr>
          <a:lstStyle/>
          <a:p>
            <a:pPr algn="l" defTabSz="457200">
              <a:lnSpc>
                <a:spcPct val="200000"/>
              </a:lnSpc>
              <a:defRPr sz="2000">
                <a:solidFill>
                  <a:srgbClr val="000000"/>
                </a:solidFill>
                <a:latin typeface="Times Roman"/>
                <a:ea typeface="Times Roman"/>
                <a:cs typeface="Times Roman"/>
                <a:sym typeface="Times Roman"/>
              </a:defRPr>
            </a:pPr>
            <a:r>
              <a:rPr dirty="0"/>
              <a:t>                Key terms and conditions in a contract typically include the contract name (i.e. the type of contract), the parties involved, effective date, any fees and / or rates, contract milestones, renewal or termination dates, and so on.</a:t>
            </a:r>
            <a:r>
              <a:rPr b="1" dirty="0"/>
              <a:t> </a:t>
            </a:r>
            <a:r>
              <a:rPr dirty="0"/>
              <a:t>Companies must understand the key terms and conditions after signing a contract to ensure that they are meeting their responsibility, especially as the company grows and enters more and more contracts. If they do not, they may incur legal fees, financial obligations, unsatisfied customers, early termination of contracts, and much more.  </a:t>
            </a:r>
          </a:p>
          <a:p>
            <a:pPr indent="457200" algn="l" defTabSz="457200">
              <a:lnSpc>
                <a:spcPct val="200000"/>
              </a:lnSpc>
              <a:defRPr sz="2000">
                <a:solidFill>
                  <a:srgbClr val="000000"/>
                </a:solidFill>
                <a:latin typeface="Times Roman"/>
                <a:ea typeface="Times Roman"/>
                <a:cs typeface="Times Roman"/>
                <a:sym typeface="Times Roman"/>
              </a:defRPr>
            </a:pPr>
            <a:r>
              <a:rPr dirty="0"/>
              <a:t>      In order to track these key terms and conditions, the company may manually input all that information somewhere to track it, such as into a system or spreadsheet. As the variety and number of contracts entered increases, the more time-consuming and tedious this task becomes. Importantly, customers may negotiate changes to the standard template which must be tracked and met on an on-going basis. This is how contract lifecycle management (CLM) becomes challenging. If this process is not well managed, a customer may not be billed or underbilled, a contract renewal may be missed, the services rendered may not meet a service-level agreement noted in the contract, or worse. </a:t>
            </a:r>
          </a:p>
          <a:p>
            <a:pPr indent="457200" algn="l" defTabSz="457200">
              <a:lnSpc>
                <a:spcPct val="200000"/>
              </a:lnSpc>
              <a:defRPr sz="2000">
                <a:solidFill>
                  <a:srgbClr val="000000"/>
                </a:solidFill>
                <a:latin typeface="Times Roman"/>
                <a:ea typeface="Times Roman"/>
                <a:cs typeface="Times Roman"/>
                <a:sym typeface="Times Roman"/>
              </a:defRPr>
            </a:pPr>
            <a:r>
              <a:rPr dirty="0"/>
              <a:t>One solution to this problem is to automate the extraction of key words and phrases in contracts so that they are all shown in one file or output. These key words and phrases will be categorized by the relevant actor who is responsible for this area. For example, if a clause is mainly related to finance or a service-level agreement then a team member on one of those teams or both should know about it and take appropriate action. Using this type of output, employees may be assigned tasks and be more aware of deliverable requirements before, during, and after the products and/or services are rendered, contracts that may be expiring soon, and more.  </a:t>
            </a:r>
          </a:p>
          <a:p>
            <a:pPr indent="457200" algn="l" defTabSz="457200">
              <a:lnSpc>
                <a:spcPct val="200000"/>
              </a:lnSpc>
              <a:defRPr sz="2000">
                <a:solidFill>
                  <a:srgbClr val="000000"/>
                </a:solidFill>
                <a:latin typeface="Times Roman"/>
                <a:ea typeface="Times Roman"/>
                <a:cs typeface="Times Roman"/>
                <a:sym typeface="Times Roman"/>
              </a:defRPr>
            </a:pPr>
            <a:r>
              <a:rPr dirty="0"/>
              <a:t>CLM is one use case in extracting key data from sometimes lengthy documents</a:t>
            </a:r>
            <a:r>
              <a:rPr b="1" dirty="0"/>
              <a:t>, </a:t>
            </a:r>
            <a:r>
              <a:rPr dirty="0"/>
              <a:t>including</a:t>
            </a:r>
            <a:r>
              <a:rPr b="1" dirty="0"/>
              <a:t> </a:t>
            </a:r>
            <a:r>
              <a:rPr dirty="0"/>
              <a:t>Microsoft Word documents or PDFs, and turning them into actionable insight potentially saving the company time and money in the process. This</a:t>
            </a:r>
            <a:r>
              <a:rPr b="1" dirty="0"/>
              <a:t> </a:t>
            </a:r>
            <a:r>
              <a:rPr dirty="0"/>
              <a:t>type of automated data extraction can be applied to other documents, such as lease agreements, line of credit agreements, invoices, purchase orders, financial statements, and so on.  </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Introduction to Machine Learning"/>
          <p:cNvSpPr txBox="1">
            <a:spLocks noGrp="1"/>
          </p:cNvSpPr>
          <p:nvPr>
            <p:ph type="title"/>
          </p:nvPr>
        </p:nvSpPr>
        <p:spPr>
          <a:xfrm>
            <a:off x="610770" y="215900"/>
            <a:ext cx="21958301" cy="2768600"/>
          </a:xfrm>
          <a:prstGeom prst="rect">
            <a:avLst/>
          </a:prstGeom>
        </p:spPr>
        <p:txBody>
          <a:bodyPr/>
          <a:lstStyle>
            <a:lvl1pPr>
              <a:defRPr sz="7300"/>
            </a:lvl1pPr>
          </a:lstStyle>
          <a:p>
            <a:r>
              <a:rPr dirty="0"/>
              <a:t>Introduction to Machine Learning</a:t>
            </a:r>
          </a:p>
        </p:txBody>
      </p:sp>
      <p:sp>
        <p:nvSpPr>
          <p:cNvPr id="157" name="Machine Learning is an application of Artificial Intelligence (AI) that helps the system to automatically learn, perform and improve from experience. Machine Learning focuses on the development of the computer programs that can access the data and use it"/>
          <p:cNvSpPr txBox="1">
            <a:spLocks noGrp="1"/>
          </p:cNvSpPr>
          <p:nvPr>
            <p:ph type="body" sz="half" idx="1"/>
          </p:nvPr>
        </p:nvSpPr>
        <p:spPr>
          <a:xfrm>
            <a:off x="1071193" y="3022868"/>
            <a:ext cx="22241613" cy="4890677"/>
          </a:xfrm>
          <a:prstGeom prst="rect">
            <a:avLst/>
          </a:prstGeom>
        </p:spPr>
        <p:txBody>
          <a:bodyPr>
            <a:normAutofit fontScale="92500" lnSpcReduction="20000"/>
          </a:bodyPr>
          <a:lstStyle/>
          <a:p>
            <a:pPr marL="0" indent="457200" defTabSz="457200">
              <a:lnSpc>
                <a:spcPct val="200000"/>
              </a:lnSpc>
              <a:spcBef>
                <a:spcPts val="0"/>
              </a:spcBef>
              <a:buSzTx/>
              <a:buNone/>
              <a:defRPr sz="2700">
                <a:solidFill>
                  <a:srgbClr val="000000"/>
                </a:solidFill>
                <a:latin typeface="Times New Roman"/>
                <a:ea typeface="Times New Roman"/>
                <a:cs typeface="Times New Roman"/>
                <a:sym typeface="Times New Roman"/>
              </a:defRPr>
            </a:pPr>
            <a:r>
              <a:rPr dirty="0"/>
              <a:t>Machine Learning is an application of Artificial Intelligence (AI) that helps the system to automatically learn, perform and improve from experience. Machine Learning focuses on the development of the computer programs that can access the data and use it for themselves. </a:t>
            </a:r>
            <a:r>
              <a:rPr b="1" dirty="0"/>
              <a:t>Primary aim is to allow the computers to learn automatically without human intervention and act accordingly.</a:t>
            </a:r>
            <a:r>
              <a:rPr dirty="0"/>
              <a:t>  Machine Learning enables analysis of massive quantities of data, while generating faster and more accurate results in order to identify profitable opportunities or dangerous risks pertaining to the organization. Combining ML with AI and cognitive technologies can make it even more effective in terms of processing large volumes of information. </a:t>
            </a:r>
          </a:p>
          <a:p>
            <a:pPr marL="0" indent="457200" defTabSz="457200">
              <a:lnSpc>
                <a:spcPct val="200000"/>
              </a:lnSpc>
              <a:spcBef>
                <a:spcPts val="0"/>
              </a:spcBef>
              <a:buSzTx/>
              <a:buNone/>
              <a:defRPr sz="2700">
                <a:solidFill>
                  <a:srgbClr val="000000"/>
                </a:solidFill>
                <a:latin typeface="Times New Roman"/>
                <a:ea typeface="Times New Roman"/>
                <a:cs typeface="Times New Roman"/>
                <a:sym typeface="Times New Roman"/>
              </a:defRPr>
            </a:pPr>
            <a:r>
              <a:rPr dirty="0"/>
              <a:t>It is very important for companies who practice CLM to understand the importance of applying Machine Learning combined with AI and produce customized outputs and perform the analysis. </a:t>
            </a:r>
          </a:p>
        </p:txBody>
      </p:sp>
      <p:pic>
        <p:nvPicPr>
          <p:cNvPr id="158" name="Screen Shot 2020-08-19 at 6.00.00 PM.png" descr="Screen Shot 2020-08-19 at 6.00.00 PM.png"/>
          <p:cNvPicPr>
            <a:picLocks noChangeAspect="1"/>
          </p:cNvPicPr>
          <p:nvPr/>
        </p:nvPicPr>
        <p:blipFill>
          <a:blip r:embed="rId2"/>
          <a:stretch>
            <a:fillRect/>
          </a:stretch>
        </p:blipFill>
        <p:spPr>
          <a:xfrm>
            <a:off x="7143894" y="7913545"/>
            <a:ext cx="9643914" cy="5062255"/>
          </a:xfrm>
          <a:prstGeom prst="rect">
            <a:avLst/>
          </a:prstGeom>
          <a:ln w="50800">
            <a:solidFill>
              <a:srgbClr val="000000"/>
            </a:solidFill>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Usefulness of the Machine Learning Model to MetricStream"/>
          <p:cNvSpPr txBox="1">
            <a:spLocks noGrp="1"/>
          </p:cNvSpPr>
          <p:nvPr>
            <p:ph type="body" sz="half" idx="1"/>
          </p:nvPr>
        </p:nvSpPr>
        <p:spPr>
          <a:xfrm>
            <a:off x="985188" y="-1144902"/>
            <a:ext cx="21958301" cy="5580676"/>
          </a:xfrm>
          <a:prstGeom prst="rect">
            <a:avLst/>
          </a:prstGeom>
        </p:spPr>
        <p:txBody>
          <a:bodyPr/>
          <a:lstStyle>
            <a:lvl1pPr marL="0" indent="0">
              <a:buSzTx/>
              <a:buNone/>
              <a:defRPr sz="5700"/>
            </a:lvl1pPr>
          </a:lstStyle>
          <a:p>
            <a:r>
              <a:rPr dirty="0"/>
              <a:t>Usefulness of the Machine Learning Model to MetricStream</a:t>
            </a:r>
          </a:p>
        </p:txBody>
      </p:sp>
      <p:sp>
        <p:nvSpPr>
          <p:cNvPr id="161" name="Aside from the benefits of automating manual processes, machine learning is especially useful in domain specific oddities. Contracts often use highly specific terminology to define an action or state. Contracts are structured with odd breaks in lines and"/>
          <p:cNvSpPr txBox="1"/>
          <p:nvPr/>
        </p:nvSpPr>
        <p:spPr>
          <a:xfrm>
            <a:off x="1031990" y="1380667"/>
            <a:ext cx="15369721" cy="123166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pPr indent="457200" algn="l" defTabSz="457200">
              <a:lnSpc>
                <a:spcPct val="200000"/>
              </a:lnSpc>
              <a:defRPr sz="2500">
                <a:solidFill>
                  <a:srgbClr val="000000"/>
                </a:solidFill>
                <a:latin typeface="Times New Roman"/>
                <a:ea typeface="Times New Roman"/>
                <a:cs typeface="Times New Roman"/>
                <a:sym typeface="Times New Roman"/>
              </a:defRPr>
            </a:pPr>
            <a:r>
              <a:rPr dirty="0"/>
              <a:t>Aside from the benefits of automating manual processes, machine learning is especially useful in domain specific oddities. Contracts often use highly specific terminology to define an action or state. Contracts are structured with odd breaks in lines and use a variety of punctuation and characters. Capturing all these structural issues in a set of rules can be difficult, but through machine learning, these oddities can be dealt with via training a contract specific model.</a:t>
            </a:r>
          </a:p>
          <a:p>
            <a:pPr indent="457200" algn="l" defTabSz="457200">
              <a:lnSpc>
                <a:spcPct val="200000"/>
              </a:lnSpc>
              <a:spcBef>
                <a:spcPts val="1200"/>
              </a:spcBef>
              <a:defRPr sz="2500">
                <a:solidFill>
                  <a:srgbClr val="000000"/>
                </a:solidFill>
                <a:latin typeface="Times New Roman"/>
                <a:ea typeface="Times New Roman"/>
                <a:cs typeface="Times New Roman"/>
                <a:sym typeface="Times New Roman"/>
              </a:defRPr>
            </a:pPr>
            <a:r>
              <a:rPr dirty="0"/>
              <a:t>The out-of-box natural language processing components of the “spacy” library are utilized in several sections throughout our tool pipeline. Firstly, “</a:t>
            </a:r>
            <a:r>
              <a:rPr dirty="0" err="1"/>
              <a:t>sentencizer</a:t>
            </a:r>
            <a:r>
              <a:rPr dirty="0"/>
              <a:t>” is a natural language processing tool that breaks a document into sentence-like chunks rather than on specific demarcations. Named entity recognition uses specific data labeling that can be used to extract relevant metadata terminology. Dependency parsing looks at the relationship between words and aids in grabbing relevant terminology based on its relationship to other relevant terminology. Synonym usage and lemmatization allows us to broaden search and capture the relevant metadata terminology as it appears in contracts.</a:t>
            </a:r>
          </a:p>
          <a:p>
            <a:pPr indent="457200" algn="l" defTabSz="457200">
              <a:lnSpc>
                <a:spcPct val="200000"/>
              </a:lnSpc>
              <a:spcBef>
                <a:spcPts val="1200"/>
              </a:spcBef>
              <a:defRPr sz="2500">
                <a:solidFill>
                  <a:srgbClr val="000000"/>
                </a:solidFill>
                <a:latin typeface="Times New Roman"/>
                <a:ea typeface="Times New Roman"/>
                <a:cs typeface="Times New Roman"/>
                <a:sym typeface="Times New Roman"/>
              </a:defRPr>
            </a:pPr>
            <a:r>
              <a:rPr dirty="0"/>
              <a:t>These out-of-box tools can be further trained and specialized towards our contracts as we generate labeled training sets for our model. This will further strengthen our tool the longer it is used.</a:t>
            </a:r>
          </a:p>
        </p:txBody>
      </p:sp>
      <p:pic>
        <p:nvPicPr>
          <p:cNvPr id="162" name="Screen Shot 2020-08-19 at 7.00.25 PM.png" descr="Screen Shot 2020-08-19 at 7.00.25 PM.png"/>
          <p:cNvPicPr>
            <a:picLocks noChangeAspect="1"/>
          </p:cNvPicPr>
          <p:nvPr/>
        </p:nvPicPr>
        <p:blipFill>
          <a:blip r:embed="rId2"/>
          <a:stretch>
            <a:fillRect/>
          </a:stretch>
        </p:blipFill>
        <p:spPr>
          <a:xfrm>
            <a:off x="16431484" y="4944468"/>
            <a:ext cx="6819901" cy="3111501"/>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Progress till date"/>
          <p:cNvSpPr txBox="1">
            <a:spLocks noGrp="1"/>
          </p:cNvSpPr>
          <p:nvPr>
            <p:ph type="title"/>
          </p:nvPr>
        </p:nvSpPr>
        <p:spPr>
          <a:xfrm>
            <a:off x="1219199" y="-3302878"/>
            <a:ext cx="22378834" cy="4914901"/>
          </a:xfrm>
          <a:prstGeom prst="rect">
            <a:avLst/>
          </a:prstGeom>
        </p:spPr>
        <p:txBody>
          <a:bodyPr/>
          <a:lstStyle/>
          <a:p>
            <a:r>
              <a:t>Progress till date </a:t>
            </a:r>
          </a:p>
        </p:txBody>
      </p:sp>
      <p:sp>
        <p:nvSpPr>
          <p:cNvPr id="165" name="Use cases of AI and contract management"/>
          <p:cNvSpPr txBox="1">
            <a:spLocks noGrp="1"/>
          </p:cNvSpPr>
          <p:nvPr>
            <p:ph type="body" sz="half" idx="1"/>
          </p:nvPr>
        </p:nvSpPr>
        <p:spPr>
          <a:xfrm>
            <a:off x="1219199" y="1967622"/>
            <a:ext cx="22378834" cy="5054601"/>
          </a:xfrm>
          <a:prstGeom prst="rect">
            <a:avLst/>
          </a:prstGeom>
        </p:spPr>
        <p:txBody>
          <a:bodyPr/>
          <a:lstStyle/>
          <a:p>
            <a:r>
              <a:t>Use cases of AI and contract management</a:t>
            </a:r>
          </a:p>
        </p:txBody>
      </p:sp>
      <p:pic>
        <p:nvPicPr>
          <p:cNvPr id="166" name="Screen Shot 2020-08-19 at 7.02.36 PM.png" descr="Screen Shot 2020-08-19 at 7.02.36 PM.png"/>
          <p:cNvPicPr>
            <a:picLocks noChangeAspect="1"/>
          </p:cNvPicPr>
          <p:nvPr/>
        </p:nvPicPr>
        <p:blipFill>
          <a:blip r:embed="rId2"/>
          <a:stretch>
            <a:fillRect/>
          </a:stretch>
        </p:blipFill>
        <p:spPr>
          <a:xfrm>
            <a:off x="1219199" y="3995002"/>
            <a:ext cx="11610169" cy="6765639"/>
          </a:xfrm>
          <a:prstGeom prst="rect">
            <a:avLst/>
          </a:prstGeom>
          <a:ln w="25400">
            <a:solidFill>
              <a:srgbClr val="000000"/>
            </a:solidFill>
            <a:miter lim="400000"/>
          </a:ln>
        </p:spPr>
      </p:pic>
      <p:sp>
        <p:nvSpPr>
          <p:cNvPr id="167" name="This phase highlights the initial stage of our internship wherein we were trying to understand the work done by the previous semester students as well as analyzing the possible problems and solutions for the contract lifecycle management. We read the doc"/>
          <p:cNvSpPr txBox="1"/>
          <p:nvPr/>
        </p:nvSpPr>
        <p:spPr>
          <a:xfrm>
            <a:off x="13368564" y="2857813"/>
            <a:ext cx="9924840" cy="103562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457200">
              <a:spcBef>
                <a:spcPts val="1100"/>
              </a:spcBef>
              <a:defRPr sz="2800">
                <a:solidFill>
                  <a:srgbClr val="000000"/>
                </a:solidFill>
                <a:latin typeface="Times New Roman"/>
                <a:ea typeface="Times New Roman"/>
                <a:cs typeface="Times New Roman"/>
                <a:sym typeface="Times New Roman"/>
              </a:defRPr>
            </a:lvl1pPr>
          </a:lstStyle>
          <a:p>
            <a:pPr>
              <a:lnSpc>
                <a:spcPct val="200000"/>
              </a:lnSpc>
            </a:pPr>
            <a:r>
              <a:rPr dirty="0"/>
              <a:t>This phase highlights the initial stage of our internship wherein we were trying to understand the work done by the previous semester students as well as analyzing the possible problems and solutions for the contract lifecycle management. We read the documentation of the proof of concept and debugged the errors from the Python code/structure to suit the requirement. By gradually understanding the contract language, we created a drill down dashboard of the demo contracts using Tableau and MicroStrategy that helped us analyze the found keywords. Some minor challenges included resolving the named entity recognition using </a:t>
            </a:r>
            <a:r>
              <a:rPr dirty="0" err="1"/>
              <a:t>SpaCy</a:t>
            </a:r>
            <a:r>
              <a:rPr dirty="0"/>
              <a:t> library and deeper understanding of the work done by previous semester students in terms of the Python code and structure.</a:t>
            </a:r>
          </a:p>
        </p:txBody>
      </p:sp>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rushedCanvas">
  <a:themeElements>
    <a:clrScheme name="BrushedCanvas">
      <a:dk1>
        <a:srgbClr val="546056"/>
      </a:dk1>
      <a:lt1>
        <a:srgbClr val="600C52"/>
      </a:lt1>
      <a:dk2>
        <a:srgbClr val="61615E"/>
      </a:dk2>
      <a:lt2>
        <a:srgbClr val="CECECA"/>
      </a:lt2>
      <a:accent1>
        <a:srgbClr val="648FC7"/>
      </a:accent1>
      <a:accent2>
        <a:srgbClr val="77B06D"/>
      </a:accent2>
      <a:accent3>
        <a:srgbClr val="E0BC59"/>
      </a:accent3>
      <a:accent4>
        <a:srgbClr val="EB925B"/>
      </a:accent4>
      <a:accent5>
        <a:srgbClr val="C56667"/>
      </a:accent5>
      <a:accent6>
        <a:srgbClr val="927AB0"/>
      </a:accent6>
      <a:hlink>
        <a:srgbClr val="0000FF"/>
      </a:hlink>
      <a:folHlink>
        <a:srgbClr val="FF00FF"/>
      </a:folHlink>
    </a:clrScheme>
    <a:fontScheme name="BrushedCanvas">
      <a:majorFont>
        <a:latin typeface="Palatino"/>
        <a:ea typeface="Palatino"/>
        <a:cs typeface="Palatino"/>
      </a:majorFont>
      <a:minorFont>
        <a:latin typeface="Palatino"/>
        <a:ea typeface="Palatino"/>
        <a:cs typeface="Palatino"/>
      </a:minorFont>
    </a:fontScheme>
    <a:fmtScheme name="BrushedCanva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800" b="1" i="0" u="none" strike="noStrike" cap="none" spc="0" normalizeH="0" baseline="0">
            <a:ln>
              <a:noFill/>
            </a:ln>
            <a:solidFill>
              <a:srgbClr val="F5F8EB"/>
            </a:solidFill>
            <a:effectLst/>
            <a:uFillTx/>
            <a:latin typeface="+mn-lt"/>
            <a:ea typeface="+mn-ea"/>
            <a:cs typeface="+mn-cs"/>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717D75"/>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rushedCanvas">
  <a:themeElements>
    <a:clrScheme name="BrushedCanvas">
      <a:dk1>
        <a:srgbClr val="000000"/>
      </a:dk1>
      <a:lt1>
        <a:srgbClr val="FFFFFF"/>
      </a:lt1>
      <a:dk2>
        <a:srgbClr val="61615E"/>
      </a:dk2>
      <a:lt2>
        <a:srgbClr val="CECECA"/>
      </a:lt2>
      <a:accent1>
        <a:srgbClr val="648FC7"/>
      </a:accent1>
      <a:accent2>
        <a:srgbClr val="77B06D"/>
      </a:accent2>
      <a:accent3>
        <a:srgbClr val="E0BC59"/>
      </a:accent3>
      <a:accent4>
        <a:srgbClr val="EB925B"/>
      </a:accent4>
      <a:accent5>
        <a:srgbClr val="C56667"/>
      </a:accent5>
      <a:accent6>
        <a:srgbClr val="927AB0"/>
      </a:accent6>
      <a:hlink>
        <a:srgbClr val="0000FF"/>
      </a:hlink>
      <a:folHlink>
        <a:srgbClr val="FF00FF"/>
      </a:folHlink>
    </a:clrScheme>
    <a:fontScheme name="BrushedCanvas">
      <a:majorFont>
        <a:latin typeface="Palatino"/>
        <a:ea typeface="Palatino"/>
        <a:cs typeface="Palatino"/>
      </a:majorFont>
      <a:minorFont>
        <a:latin typeface="Palatino"/>
        <a:ea typeface="Palatino"/>
        <a:cs typeface="Palatino"/>
      </a:minorFont>
    </a:fontScheme>
    <a:fmtScheme name="BrushedCanva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800" b="1" i="0" u="none" strike="noStrike" cap="none" spc="0" normalizeH="0" baseline="0">
            <a:ln>
              <a:noFill/>
            </a:ln>
            <a:solidFill>
              <a:srgbClr val="F5F8EB"/>
            </a:solidFill>
            <a:effectLst/>
            <a:uFillTx/>
            <a:latin typeface="+mn-lt"/>
            <a:ea typeface="+mn-ea"/>
            <a:cs typeface="+mn-cs"/>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717D75"/>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546056"/>
            </a:solidFill>
            <a:effectLst/>
            <a:uFillTx/>
            <a:latin typeface="+mn-lt"/>
            <a:ea typeface="+mn-ea"/>
            <a:cs typeface="+mn-cs"/>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2311</Words>
  <Application>Microsoft Macintosh PowerPoint</Application>
  <PresentationFormat>Custom</PresentationFormat>
  <Paragraphs>76</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Helvetica Neue</vt:lpstr>
      <vt:lpstr>Hoefler Text</vt:lpstr>
      <vt:lpstr>Palatino</vt:lpstr>
      <vt:lpstr>Times New Roman</vt:lpstr>
      <vt:lpstr>Times Roman</vt:lpstr>
      <vt:lpstr>BrushedCanvas</vt:lpstr>
      <vt:lpstr>MSBA 395 | Final Practicum</vt:lpstr>
      <vt:lpstr>Contents</vt:lpstr>
      <vt:lpstr>Foreword</vt:lpstr>
      <vt:lpstr>About Us</vt:lpstr>
      <vt:lpstr>Contract Lifecycle Management (CLM)</vt:lpstr>
      <vt:lpstr>Artificial Intelligence &amp; Contract Management</vt:lpstr>
      <vt:lpstr>Introduction to Machine Learning</vt:lpstr>
      <vt:lpstr>PowerPoint Presentation</vt:lpstr>
      <vt:lpstr>Progress till date </vt:lpstr>
      <vt:lpstr>Progress till date </vt:lpstr>
      <vt:lpstr>Progress till date ~ Overview of the Categorization List</vt:lpstr>
      <vt:lpstr>Progress till date </vt:lpstr>
      <vt:lpstr>Progress till date </vt:lpstr>
      <vt:lpstr>Sample Work of the Output</vt:lpstr>
      <vt:lpstr>Sample Work of the Output</vt:lpstr>
      <vt:lpstr>Key Findings</vt:lpstr>
      <vt:lpstr>Key Findings</vt:lpstr>
      <vt:lpstr>Key Findings</vt:lpstr>
      <vt:lpstr>Tableau Dashboard</vt:lpstr>
      <vt:lpstr>Tableau Dashboard</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MSBA 395 | Final Practicum</dc:title>
  <cp:lastModifiedBy>Saloni Jain</cp:lastModifiedBy>
  <cp:revision>1</cp:revision>
  <dcterms:modified xsi:type="dcterms:W3CDTF">2020-08-20T02:46:47Z</dcterms:modified>
</cp:coreProperties>
</file>